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328996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1372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9740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324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Air Quality Poster Project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Part One: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Choose a topic: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dirty="0" smtClean="0"/>
              <a:t>Ozone:  the Good and the Bad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dirty="0" smtClean="0"/>
              <a:t>Getting to Know:  Renewable and Non-renewable Resources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dirty="0" smtClean="0"/>
              <a:t>Global Warming and Artic Animals</a:t>
            </a:r>
            <a:endParaRPr lang="en" dirty="0"/>
          </a:p>
          <a:p>
            <a:pPr rtl="0">
              <a:spcBef>
                <a:spcPts val="0"/>
              </a:spcBef>
              <a:buNone/>
            </a:pPr>
            <a:r>
              <a:rPr lang="en" dirty="0"/>
              <a:t>Come and get an article from </a:t>
            </a:r>
            <a:r>
              <a:rPr lang="en" dirty="0" smtClean="0"/>
              <a:t>Ms</a:t>
            </a:r>
            <a:r>
              <a:rPr lang="en" dirty="0"/>
              <a:t>. </a:t>
            </a:r>
            <a:r>
              <a:rPr lang="en" dirty="0" smtClean="0"/>
              <a:t>Mettler </a:t>
            </a:r>
            <a:r>
              <a:rPr lang="en" dirty="0"/>
              <a:t>about your topic.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(Remember, you can use your notes, too!!) :)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Part Two: (40 min)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74625" y="958175"/>
            <a:ext cx="8821199" cy="396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800" dirty="0"/>
              <a:t>Create an awareness poster about your topic.  Be sure to include:</a:t>
            </a:r>
          </a:p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800" dirty="0"/>
              <a:t>what the topic is/means</a:t>
            </a:r>
          </a:p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800" dirty="0"/>
              <a:t>what the problem is</a:t>
            </a:r>
          </a:p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800" dirty="0"/>
              <a:t>what is causing the problem</a:t>
            </a:r>
          </a:p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800" dirty="0"/>
              <a:t>what are possible, practical, solutions to the problem</a:t>
            </a:r>
          </a:p>
          <a:p>
            <a:pPr lvl="0">
              <a:spcBef>
                <a:spcPts val="0"/>
              </a:spcBef>
              <a:buNone/>
            </a:pPr>
            <a:r>
              <a:rPr lang="en" sz="2800" dirty="0"/>
              <a:t>These will be posted outside of our room!  </a:t>
            </a:r>
            <a:r>
              <a:rPr lang="en" sz="2800"/>
              <a:t>Be proud of your work</a:t>
            </a:r>
            <a:r>
              <a:rPr lang="en" sz="2800" smtClean="0"/>
              <a:t>!</a:t>
            </a:r>
            <a:r>
              <a:rPr lang="en" sz="2800" smtClean="0">
                <a:sym typeface="Wingdings" panose="05000000000000000000" pitchFamily="2" charset="2"/>
              </a:rPr>
              <a:t></a:t>
            </a:r>
            <a:endParaRPr lang="en" sz="28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115</Words>
  <Application>Microsoft Office PowerPoint</Application>
  <PresentationFormat>On-screen Show (16:9)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Wingdings</vt:lpstr>
      <vt:lpstr>simple-light</vt:lpstr>
      <vt:lpstr>Air Quality Poster Project</vt:lpstr>
      <vt:lpstr>Part One:</vt:lpstr>
      <vt:lpstr>Part Two: (40 min)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Quality Poster Project</dc:title>
  <cp:lastModifiedBy>Mettler, Laura E.</cp:lastModifiedBy>
  <cp:revision>2</cp:revision>
  <dcterms:modified xsi:type="dcterms:W3CDTF">2015-10-15T18:12:23Z</dcterms:modified>
</cp:coreProperties>
</file>