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2" r:id="rId3"/>
    <p:sldId id="264" r:id="rId4"/>
    <p:sldId id="265" r:id="rId5"/>
    <p:sldId id="263" r:id="rId6"/>
    <p:sldId id="269" r:id="rId7"/>
    <p:sldId id="290" r:id="rId8"/>
    <p:sldId id="291" r:id="rId9"/>
    <p:sldId id="267" r:id="rId10"/>
    <p:sldId id="30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159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EBBA4-AE71-4A0D-9466-D785F29D7DC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5FF5B-2BC8-4A69-88F6-C435F0EBB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smtClean="0"/>
              <a:t>=mpNdR42opXc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5FF5B-2BC8-4A69-88F6-C435F0EBBC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5FF5B-2BC8-4A69-88F6-C435F0EBBC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 cstate="print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/>
              <a:pPr/>
              <a:t>‹#›</a:t>
            </a:fld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 cstate="print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212C744-5FDD-4458-9806-5AA9E7365CA7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993CC08-3022-4D54-9780-0E5323C96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Today’s LEQ: </a:t>
            </a:r>
            <a:r>
              <a:rPr lang="en-US" dirty="0" smtClean="0">
                <a:solidFill>
                  <a:srgbClr val="FF0000"/>
                </a:solidFill>
              </a:rPr>
              <a:t>What forces act on </a:t>
            </a:r>
            <a:r>
              <a:rPr lang="en-US" dirty="0" err="1" smtClean="0">
                <a:solidFill>
                  <a:srgbClr val="FF0000"/>
                </a:solidFill>
              </a:rPr>
              <a:t>Lebron</a:t>
            </a:r>
            <a:r>
              <a:rPr lang="en-US" dirty="0" smtClean="0">
                <a:solidFill>
                  <a:srgbClr val="FF0000"/>
                </a:solidFill>
              </a:rPr>
              <a:t> James when he makes a dunk?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ct_lebron_jam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752600"/>
            <a:ext cx="4972050" cy="4419600"/>
          </a:xfrm>
        </p:spPr>
      </p:pic>
      <p:sp>
        <p:nvSpPr>
          <p:cNvPr id="6" name="Rectangle 5"/>
          <p:cNvSpPr/>
          <p:nvPr/>
        </p:nvSpPr>
        <p:spPr>
          <a:xfrm>
            <a:off x="5334000" y="1905000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Stop &amp; Jot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68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EOG Preparation</a:t>
            </a:r>
            <a:endParaRPr lang="en-US" dirty="0">
              <a:solidFill>
                <a:srgbClr val="7300E5"/>
              </a:solidFill>
            </a:endParaRPr>
          </a:p>
        </p:txBody>
      </p:sp>
      <p:pic>
        <p:nvPicPr>
          <p:cNvPr id="4" name="Picture 3" descr="https://www84.studyisland.com/userfiles/NC72ndlaw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314218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2286000"/>
            <a:ext cx="4648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300E5"/>
                </a:solidFill>
              </a:rPr>
              <a:t>A diagram of Ashley's backyard is shown below. If she aims her throw directly at Scruffy, where is the paper airplane most likely to end up?</a:t>
            </a:r>
          </a:p>
          <a:p>
            <a:endParaRPr lang="en-US" dirty="0" smtClean="0">
              <a:solidFill>
                <a:srgbClr val="7300E5"/>
              </a:solidFill>
            </a:endParaRPr>
          </a:p>
          <a:p>
            <a:endParaRPr lang="en-US" dirty="0" smtClean="0">
              <a:solidFill>
                <a:srgbClr val="7300E5"/>
              </a:solidFill>
            </a:endParaRPr>
          </a:p>
          <a:p>
            <a:endParaRPr lang="en-US" dirty="0" smtClean="0">
              <a:solidFill>
                <a:srgbClr val="7300E5"/>
              </a:solidFill>
            </a:endParaRPr>
          </a:p>
          <a:p>
            <a:endParaRPr lang="en-US" dirty="0" smtClean="0">
              <a:solidFill>
                <a:srgbClr val="7300E5"/>
              </a:solidFill>
            </a:endParaRPr>
          </a:p>
          <a:p>
            <a:endParaRPr lang="en-US" dirty="0" smtClean="0">
              <a:solidFill>
                <a:srgbClr val="7300E5"/>
              </a:solidFill>
            </a:endParaRPr>
          </a:p>
          <a:p>
            <a:r>
              <a:rPr lang="en-US" dirty="0" smtClean="0">
                <a:solidFill>
                  <a:srgbClr val="7300E5"/>
                </a:solidFill>
              </a:rPr>
              <a:t>Why?  (Use the word </a:t>
            </a:r>
            <a:r>
              <a:rPr lang="en-US" b="1" u="sng" dirty="0" smtClean="0">
                <a:solidFill>
                  <a:srgbClr val="7300E5"/>
                </a:solidFill>
              </a:rPr>
              <a:t>force</a:t>
            </a:r>
            <a:r>
              <a:rPr lang="en-US" dirty="0" smtClean="0">
                <a:solidFill>
                  <a:srgbClr val="7300E5"/>
                </a:solidFill>
              </a:rPr>
              <a:t>.)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300E5"/>
                </a:solidFill>
              </a:rPr>
              <a:t>Exit Ticket: (4 minutes)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038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How can we see the different forces when </a:t>
            </a:r>
            <a:r>
              <a:rPr lang="en-US" sz="3600" b="1" dirty="0" err="1" smtClean="0">
                <a:solidFill>
                  <a:srgbClr val="0000FF"/>
                </a:solidFill>
              </a:rPr>
              <a:t>Lebron</a:t>
            </a:r>
            <a:r>
              <a:rPr lang="en-US" sz="3600" b="1" dirty="0" smtClean="0">
                <a:solidFill>
                  <a:srgbClr val="0000FF"/>
                </a:solidFill>
              </a:rPr>
              <a:t> James goes up for a dunk</a:t>
            </a:r>
            <a:r>
              <a:rPr lang="en-US" sz="3600" dirty="0" smtClean="0">
                <a:solidFill>
                  <a:srgbClr val="0000FF"/>
                </a:solidFill>
              </a:rPr>
              <a:t>? </a:t>
            </a:r>
            <a:r>
              <a:rPr lang="en-US" sz="3600" dirty="0" smtClean="0">
                <a:solidFill>
                  <a:srgbClr val="FF0000"/>
                </a:solidFill>
              </a:rPr>
              <a:t>Use balanced &amp; unbalanced forces in your answer.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352800" cy="469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905000"/>
            <a:ext cx="6324600" cy="44196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What is a Force?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981200"/>
            <a:ext cx="65532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572000"/>
            <a:ext cx="25908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4572000"/>
            <a:ext cx="25908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pull</a:t>
            </a:r>
            <a:endParaRPr lang="en-US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91200" y="3505200"/>
            <a:ext cx="685800" cy="10668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90800" y="3505200"/>
            <a:ext cx="685800" cy="10668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6537" y="2362200"/>
            <a:ext cx="1876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Force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4800600"/>
            <a:ext cx="162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push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5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408"/>
            <a:ext cx="452437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2209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What forces do you see in this picture?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Tsunami, Japan 2011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9618"/>
            <a:ext cx="4419600" cy="462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1474887"/>
            <a:ext cx="25717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What forces do you see in this picture?</a:t>
            </a:r>
            <a:endParaRPr lang="en-US" sz="5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89080"/>
            <a:ext cx="7830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1">
                    <a:lumMod val="75000"/>
                  </a:schemeClr>
                </a:solidFill>
              </a:rPr>
              <a:t>BALANCED FORCE: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forces that do not change the direction of the object 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endCxn id="5" idx="2"/>
          </p:cNvCxnSpPr>
          <p:nvPr/>
        </p:nvCxnSpPr>
        <p:spPr>
          <a:xfrm rot="16200000" flipH="1">
            <a:off x="4762500" y="37719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728" y="466165"/>
            <a:ext cx="8135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1">
                    <a:lumMod val="75000"/>
                  </a:schemeClr>
                </a:solidFill>
              </a:rPr>
              <a:t>BALANCED FORCE: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429000"/>
            <a:ext cx="1828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33400" y="3810000"/>
            <a:ext cx="8382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505200" y="3848100"/>
            <a:ext cx="8382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4457700"/>
            <a:ext cx="13716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4800600"/>
            <a:ext cx="10668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0" y="4648200"/>
            <a:ext cx="1219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8043" y="3574748"/>
            <a:ext cx="1620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(DOES NOT MOVE)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8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05000"/>
            <a:ext cx="8382000" cy="28194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 rot="16200000" flipH="1">
            <a:off x="3162300" y="3314700"/>
            <a:ext cx="2819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5129" y="1986677"/>
            <a:ext cx="8211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0"/>
                </a:solidFill>
              </a:rPr>
              <a:t>UNBALANCED FORCE: </a:t>
            </a:r>
            <a:r>
              <a:rPr lang="en-US" sz="5400" b="1" dirty="0" smtClean="0">
                <a:solidFill>
                  <a:srgbClr val="FF0000"/>
                </a:solidFill>
              </a:rPr>
              <a:t>forces that DO change the direction of an object </a:t>
            </a:r>
          </a:p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9588" y="457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457200"/>
            <a:ext cx="820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0"/>
                </a:solidFill>
              </a:rPr>
              <a:t>UNBALANCED FORCE: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3505200"/>
            <a:ext cx="1828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95600" y="3962400"/>
            <a:ext cx="10668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1000" y="3657600"/>
            <a:ext cx="1620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(DOES MOVE)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8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787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Human Force Experiment!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8534400" cy="4525963"/>
          </a:xfrm>
        </p:spPr>
        <p:txBody>
          <a:bodyPr>
            <a:normAutofit/>
          </a:bodyPr>
          <a:lstStyle/>
          <a:p>
            <a:pPr marL="514350" indent="-514350">
              <a:buClr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happens when one person applies more force than the other?</a:t>
            </a:r>
          </a:p>
          <a:p>
            <a:pPr marL="514350" indent="-514350">
              <a:buClr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needs to happen in order for you to both be able to stand up?</a:t>
            </a:r>
          </a:p>
          <a:p>
            <a:pPr marL="514350" indent="-514350">
              <a:buClr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happens when you and your partner apply unbalanced forces to each other?</a:t>
            </a:r>
          </a:p>
          <a:p>
            <a:pPr marL="514350" indent="-514350">
              <a:buClr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happens when you and your partner apply balanced forces to each other?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515</TotalTime>
  <Words>225</Words>
  <Application>Microsoft Office PowerPoint</Application>
  <PresentationFormat>On-screen Show (4:3)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Brush Script MT</vt:lpstr>
      <vt:lpstr>Calibri</vt:lpstr>
      <vt:lpstr>Calisto MT</vt:lpstr>
      <vt:lpstr>Capital</vt:lpstr>
      <vt:lpstr>Today’s LEQ: What forces act on Lebron James when he makes a dunk?</vt:lpstr>
      <vt:lpstr>PowerPoint Presentation</vt:lpstr>
      <vt:lpstr>PowerPoint Presentation</vt:lpstr>
      <vt:lpstr>Tsunami, Japan 2011</vt:lpstr>
      <vt:lpstr>PowerPoint Presentation</vt:lpstr>
      <vt:lpstr>PowerPoint Presentation</vt:lpstr>
      <vt:lpstr>PowerPoint Presentation</vt:lpstr>
      <vt:lpstr>PowerPoint Presentation</vt:lpstr>
      <vt:lpstr>The Human Force Experiment!</vt:lpstr>
      <vt:lpstr>EOG Preparation</vt:lpstr>
      <vt:lpstr>Exit Ticket: (4 minutes)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Class Notes 4/4/11 Copy LEQ in your tracker: What forces act on Lebron James when he makes a dunk?</dc:title>
  <dc:creator>Demi</dc:creator>
  <cp:lastModifiedBy>Mettler, Laura E.</cp:lastModifiedBy>
  <cp:revision>77</cp:revision>
  <dcterms:created xsi:type="dcterms:W3CDTF">2012-09-03T22:32:03Z</dcterms:created>
  <dcterms:modified xsi:type="dcterms:W3CDTF">2015-07-14T19:04:54Z</dcterms:modified>
</cp:coreProperties>
</file>