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1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9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5779D-2A28-42C0-B41A-28FB31DF2B07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6ED69-F1BE-482C-A466-2FFBED7C8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31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E914-6CE2-463C-9AF7-EDB043CCAE3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B0E143-C97A-4194-96D7-186F532F3C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E914-6CE2-463C-9AF7-EDB043CCAE3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E143-C97A-4194-96D7-186F532F3C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3B0E143-C97A-4194-96D7-186F532F3C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E914-6CE2-463C-9AF7-EDB043CCAE3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E914-6CE2-463C-9AF7-EDB043CCAE3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3B0E143-C97A-4194-96D7-186F532F3C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E914-6CE2-463C-9AF7-EDB043CCAE3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B0E143-C97A-4194-96D7-186F532F3CC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FA9E914-6CE2-463C-9AF7-EDB043CCAE3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E143-C97A-4194-96D7-186F532F3C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E914-6CE2-463C-9AF7-EDB043CCAE3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3B0E143-C97A-4194-96D7-186F532F3CC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E914-6CE2-463C-9AF7-EDB043CCAE3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3B0E143-C97A-4194-96D7-186F532F3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E914-6CE2-463C-9AF7-EDB043CCAE3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B0E143-C97A-4194-96D7-186F532F3C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B0E143-C97A-4194-96D7-186F532F3CC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E914-6CE2-463C-9AF7-EDB043CCAE3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3B0E143-C97A-4194-96D7-186F532F3CC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FA9E914-6CE2-463C-9AF7-EDB043CCAE3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FA9E914-6CE2-463C-9AF7-EDB043CCAE3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B0E143-C97A-4194-96D7-186F532F3CC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science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686800" cy="1752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Characteristics of Living Things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7138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Characteristics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Movement</a:t>
            </a:r>
          </a:p>
          <a:p>
            <a:r>
              <a:rPr lang="en-US" dirty="0" smtClean="0"/>
              <a:t>Growth &amp; Development</a:t>
            </a:r>
          </a:p>
          <a:p>
            <a:r>
              <a:rPr lang="en-US" dirty="0" smtClean="0"/>
              <a:t>Sensitivity</a:t>
            </a:r>
          </a:p>
          <a:p>
            <a:r>
              <a:rPr lang="en-US" dirty="0" smtClean="0"/>
              <a:t>Reproduction</a:t>
            </a:r>
          </a:p>
          <a:p>
            <a:r>
              <a:rPr lang="en-US" dirty="0" smtClean="0"/>
              <a:t>Use of Energy</a:t>
            </a:r>
          </a:p>
          <a:p>
            <a:r>
              <a:rPr lang="en-US" dirty="0" smtClean="0"/>
              <a:t>Made of Cells</a:t>
            </a:r>
          </a:p>
          <a:p>
            <a:r>
              <a:rPr lang="en-US" dirty="0" smtClean="0"/>
              <a:t>Eliminate Waste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719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Movement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Living things move</a:t>
            </a:r>
          </a:p>
          <a:p>
            <a:r>
              <a:rPr lang="en-US" sz="3600" dirty="0" smtClean="0"/>
              <a:t>They either move externally (like animals) or parts of them can move (like plants)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78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Growth and Development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Living things grow</a:t>
            </a:r>
          </a:p>
          <a:p>
            <a:r>
              <a:rPr lang="en-US" sz="4000" dirty="0" smtClean="0"/>
              <a:t>Living things change as they age</a:t>
            </a:r>
          </a:p>
          <a:p>
            <a:pPr lvl="1"/>
            <a:r>
              <a:rPr lang="en-US" sz="3600" dirty="0" smtClean="0"/>
              <a:t>A seed growing into a plant</a:t>
            </a:r>
          </a:p>
          <a:p>
            <a:pPr lvl="1"/>
            <a:r>
              <a:rPr lang="en-US" sz="3600" dirty="0" smtClean="0"/>
              <a:t>A small child growing into a human</a:t>
            </a:r>
          </a:p>
          <a:p>
            <a:pPr lvl="1"/>
            <a:r>
              <a:rPr lang="en-US" sz="3600" dirty="0" smtClean="0"/>
              <a:t>A caterpillar growing into a butterfly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4218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Sensitivity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Living things respond to the environment around them</a:t>
            </a:r>
          </a:p>
          <a:p>
            <a:r>
              <a:rPr lang="en-US" sz="4400" dirty="0" smtClean="0"/>
              <a:t>If something hurts they move, if something is threatening they move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30051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Reproduction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Living things must make more of themselves</a:t>
            </a:r>
          </a:p>
          <a:p>
            <a:r>
              <a:rPr lang="en-US" sz="4000" dirty="0" smtClean="0"/>
              <a:t>Can be done by</a:t>
            </a:r>
          </a:p>
          <a:p>
            <a:pPr lvl="1"/>
            <a:r>
              <a:rPr lang="en-US" sz="3600" dirty="0" smtClean="0"/>
              <a:t>Creating a seed like a plant</a:t>
            </a:r>
          </a:p>
          <a:p>
            <a:pPr lvl="1"/>
            <a:r>
              <a:rPr lang="en-US" sz="3600" dirty="0" smtClean="0"/>
              <a:t>Creating a baby like animals</a:t>
            </a:r>
          </a:p>
          <a:p>
            <a:pPr lvl="1"/>
            <a:r>
              <a:rPr lang="en-US" sz="3600" dirty="0" smtClean="0"/>
              <a:t>Creating a duplicate like bacteria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09084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Use of Energy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All living things need energy to function</a:t>
            </a:r>
          </a:p>
          <a:p>
            <a:r>
              <a:rPr lang="en-US" sz="3600" dirty="0" smtClean="0"/>
              <a:t>They will either make their own energy (</a:t>
            </a:r>
            <a:r>
              <a:rPr lang="en-US" sz="3600" dirty="0" smtClean="0"/>
              <a:t>plants) </a:t>
            </a:r>
            <a:r>
              <a:rPr lang="en-US" sz="3600" dirty="0" smtClean="0"/>
              <a:t>or they will have to consume something to get that energy (animals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Autotrophs:  make own food</a:t>
            </a:r>
          </a:p>
          <a:p>
            <a:r>
              <a:rPr lang="en-US" sz="3600" dirty="0" smtClean="0"/>
              <a:t>Heterotrophs:  hunt for food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3512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Made of Cells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Living things are made up of cells</a:t>
            </a:r>
          </a:p>
          <a:p>
            <a:r>
              <a:rPr lang="en-US" sz="4800" dirty="0" smtClean="0"/>
              <a:t>This could mean one cell, or many cells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14145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Eliminate Waste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cells of all living things produce waste</a:t>
            </a:r>
          </a:p>
          <a:p>
            <a:r>
              <a:rPr lang="en-US" sz="4400" dirty="0" smtClean="0"/>
              <a:t>Living things must be able to get rid of this waste in order to survive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27218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1734</TotalTime>
  <Words>217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Georgia</vt:lpstr>
      <vt:lpstr>Wingdings</vt:lpstr>
      <vt:lpstr>Wingdings 2</vt:lpstr>
      <vt:lpstr>Civic</vt:lpstr>
      <vt:lpstr>Characteristics of Living Things</vt:lpstr>
      <vt:lpstr>7 Characteristics of Living Things</vt:lpstr>
      <vt:lpstr>Movement</vt:lpstr>
      <vt:lpstr>Growth and Development</vt:lpstr>
      <vt:lpstr>Sensitivity</vt:lpstr>
      <vt:lpstr>Reproduction</vt:lpstr>
      <vt:lpstr>Use of Energy</vt:lpstr>
      <vt:lpstr>Made of Cells</vt:lpstr>
      <vt:lpstr>Eliminate Waste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Living Things</dc:title>
  <dc:creator>owner</dc:creator>
  <cp:lastModifiedBy>Mettler, Laura E.</cp:lastModifiedBy>
  <cp:revision>12</cp:revision>
  <cp:lastPrinted>2015-01-12T22:46:53Z</cp:lastPrinted>
  <dcterms:created xsi:type="dcterms:W3CDTF">2012-10-21T19:37:51Z</dcterms:created>
  <dcterms:modified xsi:type="dcterms:W3CDTF">2016-01-22T11:10:05Z</dcterms:modified>
</cp:coreProperties>
</file>