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3FD58F-E100-4662-92E7-86D842A3966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5110689-1C8C-4E43-B6A8-6E4841836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Energy is the ability of a person or an object to do work or to cause a change.</a:t>
            </a:r>
          </a:p>
          <a:p>
            <a:r>
              <a:rPr lang="en-US" sz="2800" dirty="0" smtClean="0"/>
              <a:t>You can think of work as a transfer of energy.</a:t>
            </a:r>
            <a:endParaRPr lang="en-US" sz="2800" dirty="0"/>
          </a:p>
        </p:txBody>
      </p:sp>
      <p:pic>
        <p:nvPicPr>
          <p:cNvPr id="1026" name="Picture 2" descr="C:\Users\Laura\AppData\Local\Microsoft\Windows\Temporary Internet Files\Content.IE5\LU9VZJJN\MP900430618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24200"/>
            <a:ext cx="2226469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aura\AppData\Local\Microsoft\Windows\Temporary Internet Files\Content.IE5\T6BSUXT3\MP900430552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3657600"/>
            <a:ext cx="212362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33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Energy of motion; any </a:t>
            </a:r>
            <a:r>
              <a:rPr lang="en-US" sz="2800" b="1" dirty="0" smtClean="0"/>
              <a:t>moving</a:t>
            </a:r>
            <a:r>
              <a:rPr lang="en-US" sz="2800" dirty="0" smtClean="0"/>
              <a:t> object has kinetic energy.</a:t>
            </a:r>
          </a:p>
          <a:p>
            <a:r>
              <a:rPr lang="en-US" sz="2800" dirty="0" smtClean="0"/>
              <a:t>Examples: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Roller coaster car traveling</a:t>
            </a:r>
          </a:p>
          <a:p>
            <a:pPr marL="114300" indent="0">
              <a:buNone/>
            </a:pPr>
            <a:r>
              <a:rPr lang="en-US" sz="2800" dirty="0" smtClean="0"/>
              <a:t>down hill.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Throwing a ball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Jumping on a trampoline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420056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09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Stored energy; energy an object has due to its position or its shape.</a:t>
            </a:r>
          </a:p>
          <a:p>
            <a:r>
              <a:rPr lang="en-US" sz="2800" dirty="0" smtClean="0"/>
              <a:t>Examples: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Rollercoaster car on</a:t>
            </a:r>
          </a:p>
          <a:p>
            <a:pPr marL="114300" indent="0">
              <a:buNone/>
            </a:pPr>
            <a:r>
              <a:rPr lang="en-US" sz="2800" dirty="0" smtClean="0"/>
              <a:t>top of hill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Rubber band stretched </a:t>
            </a:r>
          </a:p>
          <a:p>
            <a:pPr marL="114300" indent="0">
              <a:buNone/>
            </a:pPr>
            <a:r>
              <a:rPr lang="en-US" sz="2800" dirty="0" smtClean="0"/>
              <a:t>out before flicked.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Bow and arrow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428625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55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Energy possessed by an object due to its motion or position; object’s combined potential and kinetic energy.</a:t>
            </a:r>
          </a:p>
          <a:p>
            <a:r>
              <a:rPr lang="en-US" sz="2800" dirty="0" smtClean="0"/>
              <a:t>Examples: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 thrown baseball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Windmills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Weightlifting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432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311" y="4038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1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of 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Total amount of energy never changes; no matter how energy is transferred or transformed, all of the energy is still present somewhere in one form or another.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2177"/>
            <a:ext cx="4267200" cy="295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20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56</TotalTime>
  <Words>164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Century Gothic</vt:lpstr>
      <vt:lpstr>Wingdings</vt:lpstr>
      <vt:lpstr>Apothecary</vt:lpstr>
      <vt:lpstr>Forms of energy</vt:lpstr>
      <vt:lpstr>Energy defined</vt:lpstr>
      <vt:lpstr>Kinetic energy</vt:lpstr>
      <vt:lpstr>Potential energy</vt:lpstr>
      <vt:lpstr>Mechanical energy</vt:lpstr>
      <vt:lpstr>Law of conservation of energy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energy</dc:title>
  <dc:creator>Laura</dc:creator>
  <cp:lastModifiedBy>Mettler, Laura E.</cp:lastModifiedBy>
  <cp:revision>7</cp:revision>
  <dcterms:created xsi:type="dcterms:W3CDTF">2014-04-27T10:26:40Z</dcterms:created>
  <dcterms:modified xsi:type="dcterms:W3CDTF">2015-12-03T09:00:59Z</dcterms:modified>
</cp:coreProperties>
</file>