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cmpd="sng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we predict the weather?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Warm Front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When a warm air mass moves in and replaces a cold air mass.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Brings with it stratus clouds and long rainy days.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8925" y="3424725"/>
            <a:ext cx="3107875" cy="148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Cold Front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When a cold air mass moves in and replaces a warm air mass.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Brings with it cumulonimbus clouds and thunderstorms.</a:t>
            </a: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1150" y="3283625"/>
            <a:ext cx="2905650" cy="162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Temperature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How hot or cold the air is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Temperature is related to how fast the air molecules are moving/how much energy they have.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Humidity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78525"/>
            <a:ext cx="82265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amount of water vapor in the air. Expressed as a percent.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The percentage of the maximum amount of water the air can hold.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Relative humidity of 100% means the air cannot hold any more water...RAIN!!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Relative humidity of 50% means air is holding half of its total amount of water.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Humidity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Cold air can hold less air than warm air.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000"/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This is why it tends to be more dry in the winter, and more wet in the summer.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Clouds!</a:t>
            </a:r>
          </a:p>
        </p:txBody>
      </p:sp>
      <p:sp>
        <p:nvSpPr>
          <p:cNvPr id="183" name="Shape 183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pretty and puffy :)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are clouds formed?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Warm, wet air rises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Moist air cools and the water vapor condenses into water droplets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Three Types of Clouds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There are three main types of clouds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Cirrus, stratus, cumulus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All other clouds are combinations of these three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Adding nimbus before or after a cloud name means rain (ex: nimbostratus, cumulonimbus)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Cirrus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/>
              <a:t>Forms in very high, very cold altitudes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rtl="0">
              <a:spcBef>
                <a:spcPts val="0"/>
              </a:spcBef>
              <a:buNone/>
            </a:pPr>
            <a:r>
              <a:rPr lang="en" sz="2700"/>
              <a:t>Made of ice crystals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rtl="0">
              <a:spcBef>
                <a:spcPts val="0"/>
              </a:spcBef>
              <a:buNone/>
            </a:pPr>
            <a:r>
              <a:rPr lang="en" sz="2700"/>
              <a:t>Usually seen in fair weather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>
              <a:spcBef>
                <a:spcPts val="0"/>
              </a:spcBef>
              <a:buNone/>
            </a:pPr>
            <a:r>
              <a:rPr lang="en" sz="2700"/>
              <a:t>Means a change in the weather is coming!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Cirrus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78525"/>
            <a:ext cx="5782699" cy="386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Weather is...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/>
              <a:t>The temporary conditions that surround the atmosphere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rtl="0">
              <a:spcBef>
                <a:spcPts val="0"/>
              </a:spcBef>
              <a:buNone/>
            </a:pPr>
            <a:r>
              <a:rPr lang="en" sz="2700"/>
              <a:t>Weather doesn’t just stay in one place...it moves!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>
              <a:spcBef>
                <a:spcPts val="0"/>
              </a:spcBef>
              <a:buNone/>
            </a:pPr>
            <a:r>
              <a:rPr lang="en" sz="2700"/>
              <a:t>The main components of weather are temperature, atmospheric pressure, precipitation, humidity, wind and cloudiness.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Stratus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Uniform, blanket-like clouds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Can produce steady, light rain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Often associated with warm fronts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Stratus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337725"/>
            <a:ext cx="5687974" cy="380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Cumulus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White, puffy clouds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Appear in the daytime in fair weather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If they keep growing taller, they can become cumulonimbus clouds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Cumulus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37725"/>
            <a:ext cx="4959899" cy="370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Air mass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A body of air which has the same temperature and humidity throughout.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Air pressure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/>
              <a:t>The pressure exerted on you by the air molecules surrounding you.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rtl="0">
              <a:spcBef>
                <a:spcPts val="0"/>
              </a:spcBef>
              <a:buNone/>
            </a:pPr>
            <a:r>
              <a:rPr lang="en" sz="2700"/>
              <a:t>Air pressure decreases as you go higher in the atmosphere (remember the pyramid of cheerleaders).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>
              <a:spcBef>
                <a:spcPts val="0"/>
              </a:spcBef>
              <a:buNone/>
            </a:pPr>
            <a:r>
              <a:rPr lang="en" sz="2700"/>
              <a:t>Air pressure can differ between different air masses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High Pressure System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Cool, dry air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Brings fair/clear weather and light winds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Marked by an H on the map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Low Pressure System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Warm, wet air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Brings stormy weather and strong winds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Marked by an L on the map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Air Pressure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Air pressure is read on a barometer - the units are in “inches of Mercury”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Normal Air pressure = at sea level, normal air pressure is 29.92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High Pressure = higher than 29.92 (normally not above 31)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Low Pressure = lower than 29.92 (normally not below 29.0)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Winds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700"/>
              <a:t>The movement of air from one place to another.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 rtl="0">
              <a:spcBef>
                <a:spcPts val="0"/>
              </a:spcBef>
              <a:buNone/>
            </a:pPr>
            <a:r>
              <a:rPr lang="en" sz="2700"/>
              <a:t>Winds tend to blow from high pressure (cooler) to low pressure (warmer)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700"/>
          </a:p>
          <a:p>
            <a:pPr>
              <a:spcBef>
                <a:spcPts val="0"/>
              </a:spcBef>
              <a:buNone/>
            </a:pPr>
            <a:r>
              <a:rPr lang="en" sz="2700"/>
              <a:t>Jet stream - Winds in the upper troposphere which blow 80 - 140 mph.  THese help move weather systems around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front?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A front is a boundary between two different air masses.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>
              <a:spcBef>
                <a:spcPts val="0"/>
              </a:spcBef>
              <a:buNone/>
            </a:pPr>
            <a:r>
              <a:rPr lang="en" sz="3000"/>
              <a:t>You can tell there is a front by looking for sharp changes in the wind direction, air pressure, clouds, or precipitation patterns.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