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3202-C463-4719-BF7B-55759C44CCDA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C03A-6FC4-445B-8525-681E80A0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Weather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Today you will be working on </a:t>
            </a:r>
            <a:r>
              <a:rPr lang="en-US" dirty="0" smtClean="0"/>
              <a:t>Page (21):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02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 Independent </a:t>
            </a:r>
            <a:r>
              <a:rPr lang="en-US" sz="3200" b="1" smtClean="0">
                <a:solidFill>
                  <a:prstClr val="black"/>
                </a:solidFill>
              </a:rPr>
              <a:t>Practice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MAKE </a:t>
            </a:r>
            <a:r>
              <a:rPr lang="en-US" sz="3200" b="1" dirty="0">
                <a:solidFill>
                  <a:prstClr val="black"/>
                </a:solidFill>
              </a:rPr>
              <a:t>YOUR OWN WEATHER REPORT!!!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745" y="1159133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MUST INCLUDE </a:t>
            </a:r>
          </a:p>
          <a:p>
            <a:r>
              <a:rPr lang="en-US" b="1" dirty="0">
                <a:solidFill>
                  <a:prstClr val="black"/>
                </a:solidFill>
                <a:latin typeface="Arial Black" pitchFamily="34" charset="0"/>
              </a:rPr>
              <a:t>AT LEAST ONE…..</a:t>
            </a:r>
          </a:p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HIGH PRESSURE SYSTEM</a:t>
            </a:r>
          </a:p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LOW PRESSURE SYSTEM</a:t>
            </a:r>
          </a:p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WARM FRONT</a:t>
            </a:r>
          </a:p>
          <a:p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COLD 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063363"/>
            <a:ext cx="6172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Use the symbols we learned today to draw at least one of each of these things on your map.  </a:t>
            </a:r>
            <a:r>
              <a:rPr lang="en-US" sz="2400" dirty="0" smtClean="0">
                <a:solidFill>
                  <a:prstClr val="black"/>
                </a:solidFill>
              </a:rPr>
              <a:t>Below (or next to) your map write </a:t>
            </a:r>
            <a:r>
              <a:rPr lang="en-US" sz="2400" dirty="0">
                <a:solidFill>
                  <a:prstClr val="black"/>
                </a:solidFill>
              </a:rPr>
              <a:t>a weather report to explain the type of weather happening at each symbol on your map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8100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EXAMPLE: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There is a low pressure system over Wyoming, which will cause rain and thunderstorms.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962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975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Types of Weather</a:t>
            </a:r>
            <a:br>
              <a:rPr lang="en-US" dirty="0" smtClean="0"/>
            </a:b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133600"/>
            <a:ext cx="792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438400" y="4267200"/>
            <a:ext cx="518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6719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HIGH</a:t>
            </a:r>
            <a:r>
              <a:rPr lang="en-US" sz="2400" dirty="0">
                <a:solidFill>
                  <a:prstClr val="black"/>
                </a:solidFill>
              </a:rPr>
              <a:t> PRESSURE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16580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LOW</a:t>
            </a:r>
            <a:r>
              <a:rPr lang="en-US" sz="2400" dirty="0">
                <a:solidFill>
                  <a:prstClr val="black"/>
                </a:solidFill>
              </a:rPr>
              <a:t> PRESSURE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7000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SYMBOL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WEATHER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PICTURE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838200" y="44958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19400" y="2209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0200" y="3429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B050"/>
                </a:solidFill>
              </a:rPr>
              <a:t>Clear skies and fair weather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0" y="21336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4200" y="2209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3505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Cloudy, rainy, and stormy weather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05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-228600" y="502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DON’T BE FRONT’N!!!!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Copy the definition under your Types of Weather chart</a:t>
            </a:r>
          </a:p>
          <a:p>
            <a:pPr algn="ctr"/>
            <a:r>
              <a:rPr lang="en-US" sz="2400" dirty="0"/>
              <a:t>A Weather front </a:t>
            </a:r>
            <a:r>
              <a:rPr lang="en-US" sz="2400" dirty="0">
                <a:solidFill>
                  <a:prstClr val="black"/>
                </a:solidFill>
              </a:rPr>
              <a:t>is a boundary between TWO DIFFERENT AIR </a:t>
            </a:r>
            <a:r>
              <a:rPr lang="en-US" sz="2400" dirty="0" smtClean="0">
                <a:solidFill>
                  <a:prstClr val="black"/>
                </a:solidFill>
              </a:rPr>
              <a:t>MASSES</a:t>
            </a:r>
          </a:p>
          <a:p>
            <a:pPr algn="ctr"/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35676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look like this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38400" y="3883103"/>
            <a:ext cx="762000" cy="32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95800" y="2133600"/>
            <a:ext cx="3276600" cy="4571999"/>
            <a:chOff x="4495800" y="2133600"/>
            <a:chExt cx="3276600" cy="4571999"/>
          </a:xfrm>
        </p:grpSpPr>
        <p:sp>
          <p:nvSpPr>
            <p:cNvPr id="8" name="Rectangle 7"/>
            <p:cNvSpPr/>
            <p:nvPr/>
          </p:nvSpPr>
          <p:spPr>
            <a:xfrm>
              <a:off x="4495800" y="2133600"/>
              <a:ext cx="3276600" cy="457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2438400"/>
              <a:ext cx="2819400" cy="14205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810000"/>
              <a:ext cx="3276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Don’t Be Front’N</a:t>
              </a:r>
            </a:p>
            <a:p>
              <a:pPr algn="ctr"/>
              <a:r>
                <a:rPr lang="en-US" sz="1000" dirty="0" smtClean="0"/>
                <a:t>A </a:t>
              </a:r>
              <a:r>
                <a:rPr lang="en-US" sz="1000" dirty="0"/>
                <a:t>Weather front </a:t>
              </a:r>
              <a:r>
                <a:rPr lang="en-US" sz="1000" dirty="0">
                  <a:solidFill>
                    <a:prstClr val="black"/>
                  </a:solidFill>
                </a:rPr>
                <a:t>is a boundary between TWO DIFFERENT AIR MASSES</a:t>
              </a:r>
            </a:p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754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DON’T BE FRONT’N!!!!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look like this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812473" y="2209800"/>
            <a:ext cx="762000" cy="32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8077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Fill </a:t>
            </a:r>
            <a:r>
              <a:rPr lang="en-US" sz="2800" dirty="0" smtClean="0"/>
              <a:t>in the Cold and Warm Air front chart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320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95800" y="2133600"/>
            <a:ext cx="3276600" cy="4571999"/>
            <a:chOff x="4495800" y="2133600"/>
            <a:chExt cx="3276600" cy="4571999"/>
          </a:xfrm>
        </p:grpSpPr>
        <p:sp>
          <p:nvSpPr>
            <p:cNvPr id="11" name="Rectangle 10"/>
            <p:cNvSpPr/>
            <p:nvPr/>
          </p:nvSpPr>
          <p:spPr>
            <a:xfrm>
              <a:off x="4495800" y="2133600"/>
              <a:ext cx="3276600" cy="457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2209800"/>
              <a:ext cx="3124200" cy="1981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95800" y="4343400"/>
              <a:ext cx="3276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Don’t Be Front’N</a:t>
              </a:r>
            </a:p>
            <a:p>
              <a:pPr algn="ctr"/>
              <a:r>
                <a:rPr lang="en-US" sz="1000" dirty="0" smtClean="0"/>
                <a:t>A </a:t>
              </a:r>
              <a:r>
                <a:rPr lang="en-US" sz="1000" dirty="0"/>
                <a:t>Weather front </a:t>
              </a:r>
              <a:r>
                <a:rPr lang="en-US" sz="1000" dirty="0">
                  <a:solidFill>
                    <a:prstClr val="black"/>
                  </a:solidFill>
                </a:rPr>
                <a:t>is a boundary between TWO DIFFERENT AIR MASSES</a:t>
              </a:r>
            </a:p>
            <a:p>
              <a:pPr algn="ctr"/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634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"/>
            <a:ext cx="2381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914400"/>
            <a:ext cx="9144000" cy="335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6324600" cy="1143000"/>
          </a:xfrm>
        </p:spPr>
        <p:txBody>
          <a:bodyPr/>
          <a:lstStyle/>
          <a:p>
            <a:r>
              <a:rPr lang="en-US" b="1" dirty="0" smtClean="0"/>
              <a:t>COLD FRONT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1219200"/>
            <a:ext cx="6096000" cy="3052549"/>
          </a:xfrm>
          <a:custGeom>
            <a:avLst/>
            <a:gdLst>
              <a:gd name="connsiteX0" fmla="*/ 0 w 4681182"/>
              <a:gd name="connsiteY0" fmla="*/ 20549 h 3377898"/>
              <a:gd name="connsiteX1" fmla="*/ 40944 w 4681182"/>
              <a:gd name="connsiteY1" fmla="*/ 3377898 h 3377898"/>
              <a:gd name="connsiteX2" fmla="*/ 4681182 w 4681182"/>
              <a:gd name="connsiteY2" fmla="*/ 3377898 h 3377898"/>
              <a:gd name="connsiteX3" fmla="*/ 4681182 w 4681182"/>
              <a:gd name="connsiteY3" fmla="*/ 3377898 h 3377898"/>
              <a:gd name="connsiteX4" fmla="*/ 4653887 w 4681182"/>
              <a:gd name="connsiteY4" fmla="*/ 3255068 h 3377898"/>
              <a:gd name="connsiteX5" fmla="*/ 4626591 w 4681182"/>
              <a:gd name="connsiteY5" fmla="*/ 3173182 h 3377898"/>
              <a:gd name="connsiteX6" fmla="*/ 4612944 w 4681182"/>
              <a:gd name="connsiteY6" fmla="*/ 3118591 h 3377898"/>
              <a:gd name="connsiteX7" fmla="*/ 4572000 w 4681182"/>
              <a:gd name="connsiteY7" fmla="*/ 2995761 h 3377898"/>
              <a:gd name="connsiteX8" fmla="*/ 4531057 w 4681182"/>
              <a:gd name="connsiteY8" fmla="*/ 2872931 h 3377898"/>
              <a:gd name="connsiteX9" fmla="*/ 4517409 w 4681182"/>
              <a:gd name="connsiteY9" fmla="*/ 2831988 h 3377898"/>
              <a:gd name="connsiteX10" fmla="*/ 4490114 w 4681182"/>
              <a:gd name="connsiteY10" fmla="*/ 2791045 h 3377898"/>
              <a:gd name="connsiteX11" fmla="*/ 4462818 w 4681182"/>
              <a:gd name="connsiteY11" fmla="*/ 2709158 h 3377898"/>
              <a:gd name="connsiteX12" fmla="*/ 4421875 w 4681182"/>
              <a:gd name="connsiteY12" fmla="*/ 2627271 h 3377898"/>
              <a:gd name="connsiteX13" fmla="*/ 4353636 w 4681182"/>
              <a:gd name="connsiteY13" fmla="*/ 2545385 h 3377898"/>
              <a:gd name="connsiteX14" fmla="*/ 4285397 w 4681182"/>
              <a:gd name="connsiteY14" fmla="*/ 2463498 h 3377898"/>
              <a:gd name="connsiteX15" fmla="*/ 4230806 w 4681182"/>
              <a:gd name="connsiteY15" fmla="*/ 2395259 h 3377898"/>
              <a:gd name="connsiteX16" fmla="*/ 4189863 w 4681182"/>
              <a:gd name="connsiteY16" fmla="*/ 2313373 h 3377898"/>
              <a:gd name="connsiteX17" fmla="*/ 4121624 w 4681182"/>
              <a:gd name="connsiteY17" fmla="*/ 2231486 h 3377898"/>
              <a:gd name="connsiteX18" fmla="*/ 4107976 w 4681182"/>
              <a:gd name="connsiteY18" fmla="*/ 2190543 h 3377898"/>
              <a:gd name="connsiteX19" fmla="*/ 4012442 w 4681182"/>
              <a:gd name="connsiteY19" fmla="*/ 2054065 h 3377898"/>
              <a:gd name="connsiteX20" fmla="*/ 3916908 w 4681182"/>
              <a:gd name="connsiteY20" fmla="*/ 1903940 h 3377898"/>
              <a:gd name="connsiteX21" fmla="*/ 3889612 w 4681182"/>
              <a:gd name="connsiteY21" fmla="*/ 1862997 h 3377898"/>
              <a:gd name="connsiteX22" fmla="*/ 3862317 w 4681182"/>
              <a:gd name="connsiteY22" fmla="*/ 1808406 h 3377898"/>
              <a:gd name="connsiteX23" fmla="*/ 3821373 w 4681182"/>
              <a:gd name="connsiteY23" fmla="*/ 1781110 h 3377898"/>
              <a:gd name="connsiteX24" fmla="*/ 3794078 w 4681182"/>
              <a:gd name="connsiteY24" fmla="*/ 1740167 h 3377898"/>
              <a:gd name="connsiteX25" fmla="*/ 3712191 w 4681182"/>
              <a:gd name="connsiteY25" fmla="*/ 1712871 h 3377898"/>
              <a:gd name="connsiteX26" fmla="*/ 3671248 w 4681182"/>
              <a:gd name="connsiteY26" fmla="*/ 1685576 h 3377898"/>
              <a:gd name="connsiteX27" fmla="*/ 3603009 w 4681182"/>
              <a:gd name="connsiteY27" fmla="*/ 1617337 h 3377898"/>
              <a:gd name="connsiteX28" fmla="*/ 3562066 w 4681182"/>
              <a:gd name="connsiteY28" fmla="*/ 1562746 h 3377898"/>
              <a:gd name="connsiteX29" fmla="*/ 3521123 w 4681182"/>
              <a:gd name="connsiteY29" fmla="*/ 1521803 h 3377898"/>
              <a:gd name="connsiteX30" fmla="*/ 3466532 w 4681182"/>
              <a:gd name="connsiteY30" fmla="*/ 1439916 h 3377898"/>
              <a:gd name="connsiteX31" fmla="*/ 3452884 w 4681182"/>
              <a:gd name="connsiteY31" fmla="*/ 1398973 h 3377898"/>
              <a:gd name="connsiteX32" fmla="*/ 3411941 w 4681182"/>
              <a:gd name="connsiteY32" fmla="*/ 1358030 h 3377898"/>
              <a:gd name="connsiteX33" fmla="*/ 3370997 w 4681182"/>
              <a:gd name="connsiteY33" fmla="*/ 1303439 h 3377898"/>
              <a:gd name="connsiteX34" fmla="*/ 3289111 w 4681182"/>
              <a:gd name="connsiteY34" fmla="*/ 1248848 h 3377898"/>
              <a:gd name="connsiteX35" fmla="*/ 3248167 w 4681182"/>
              <a:gd name="connsiteY35" fmla="*/ 1221552 h 3377898"/>
              <a:gd name="connsiteX36" fmla="*/ 3207224 w 4681182"/>
              <a:gd name="connsiteY36" fmla="*/ 1180609 h 3377898"/>
              <a:gd name="connsiteX37" fmla="*/ 3166281 w 4681182"/>
              <a:gd name="connsiteY37" fmla="*/ 1126018 h 3377898"/>
              <a:gd name="connsiteX38" fmla="*/ 3125338 w 4681182"/>
              <a:gd name="connsiteY38" fmla="*/ 1098722 h 3377898"/>
              <a:gd name="connsiteX39" fmla="*/ 3098042 w 4681182"/>
              <a:gd name="connsiteY39" fmla="*/ 1057779 h 3377898"/>
              <a:gd name="connsiteX40" fmla="*/ 3043451 w 4681182"/>
              <a:gd name="connsiteY40" fmla="*/ 1030483 h 3377898"/>
              <a:gd name="connsiteX41" fmla="*/ 2866030 w 4681182"/>
              <a:gd name="connsiteY41" fmla="*/ 1003188 h 3377898"/>
              <a:gd name="connsiteX42" fmla="*/ 2825087 w 4681182"/>
              <a:gd name="connsiteY42" fmla="*/ 975892 h 3377898"/>
              <a:gd name="connsiteX43" fmla="*/ 2770496 w 4681182"/>
              <a:gd name="connsiteY43" fmla="*/ 934949 h 3377898"/>
              <a:gd name="connsiteX44" fmla="*/ 2729552 w 4681182"/>
              <a:gd name="connsiteY44" fmla="*/ 921301 h 3377898"/>
              <a:gd name="connsiteX45" fmla="*/ 2688609 w 4681182"/>
              <a:gd name="connsiteY45" fmla="*/ 880358 h 3377898"/>
              <a:gd name="connsiteX46" fmla="*/ 2606723 w 4681182"/>
              <a:gd name="connsiteY46" fmla="*/ 825767 h 3377898"/>
              <a:gd name="connsiteX47" fmla="*/ 2565779 w 4681182"/>
              <a:gd name="connsiteY47" fmla="*/ 798471 h 3377898"/>
              <a:gd name="connsiteX48" fmla="*/ 2442949 w 4681182"/>
              <a:gd name="connsiteY48" fmla="*/ 702937 h 3377898"/>
              <a:gd name="connsiteX49" fmla="*/ 2306472 w 4681182"/>
              <a:gd name="connsiteY49" fmla="*/ 607403 h 3377898"/>
              <a:gd name="connsiteX50" fmla="*/ 2265529 w 4681182"/>
              <a:gd name="connsiteY50" fmla="*/ 580107 h 3377898"/>
              <a:gd name="connsiteX51" fmla="*/ 2142699 w 4681182"/>
              <a:gd name="connsiteY51" fmla="*/ 539164 h 3377898"/>
              <a:gd name="connsiteX52" fmla="*/ 2101755 w 4681182"/>
              <a:gd name="connsiteY52" fmla="*/ 525516 h 3377898"/>
              <a:gd name="connsiteX53" fmla="*/ 2060812 w 4681182"/>
              <a:gd name="connsiteY53" fmla="*/ 511868 h 3377898"/>
              <a:gd name="connsiteX54" fmla="*/ 1978926 w 4681182"/>
              <a:gd name="connsiteY54" fmla="*/ 498221 h 3377898"/>
              <a:gd name="connsiteX55" fmla="*/ 1924335 w 4681182"/>
              <a:gd name="connsiteY55" fmla="*/ 470925 h 3377898"/>
              <a:gd name="connsiteX56" fmla="*/ 1883391 w 4681182"/>
              <a:gd name="connsiteY56" fmla="*/ 457277 h 3377898"/>
              <a:gd name="connsiteX57" fmla="*/ 1856096 w 4681182"/>
              <a:gd name="connsiteY57" fmla="*/ 416334 h 3377898"/>
              <a:gd name="connsiteX58" fmla="*/ 1774209 w 4681182"/>
              <a:gd name="connsiteY58" fmla="*/ 375391 h 3377898"/>
              <a:gd name="connsiteX59" fmla="*/ 1692323 w 4681182"/>
              <a:gd name="connsiteY59" fmla="*/ 320800 h 3377898"/>
              <a:gd name="connsiteX60" fmla="*/ 1651379 w 4681182"/>
              <a:gd name="connsiteY60" fmla="*/ 293504 h 3377898"/>
              <a:gd name="connsiteX61" fmla="*/ 1610436 w 4681182"/>
              <a:gd name="connsiteY61" fmla="*/ 266209 h 3377898"/>
              <a:gd name="connsiteX62" fmla="*/ 1460311 w 4681182"/>
              <a:gd name="connsiteY62" fmla="*/ 225265 h 3377898"/>
              <a:gd name="connsiteX63" fmla="*/ 1392072 w 4681182"/>
              <a:gd name="connsiteY63" fmla="*/ 211618 h 3377898"/>
              <a:gd name="connsiteX64" fmla="*/ 1255594 w 4681182"/>
              <a:gd name="connsiteY64" fmla="*/ 184322 h 3377898"/>
              <a:gd name="connsiteX65" fmla="*/ 1173708 w 4681182"/>
              <a:gd name="connsiteY65" fmla="*/ 157027 h 3377898"/>
              <a:gd name="connsiteX66" fmla="*/ 1132764 w 4681182"/>
              <a:gd name="connsiteY66" fmla="*/ 129731 h 3377898"/>
              <a:gd name="connsiteX67" fmla="*/ 1078173 w 4681182"/>
              <a:gd name="connsiteY67" fmla="*/ 116083 h 3377898"/>
              <a:gd name="connsiteX68" fmla="*/ 955344 w 4681182"/>
              <a:gd name="connsiteY68" fmla="*/ 88788 h 3377898"/>
              <a:gd name="connsiteX69" fmla="*/ 873457 w 4681182"/>
              <a:gd name="connsiteY69" fmla="*/ 61492 h 3377898"/>
              <a:gd name="connsiteX70" fmla="*/ 832514 w 4681182"/>
              <a:gd name="connsiteY70" fmla="*/ 47845 h 3377898"/>
              <a:gd name="connsiteX71" fmla="*/ 573206 w 4681182"/>
              <a:gd name="connsiteY71" fmla="*/ 34197 h 3377898"/>
              <a:gd name="connsiteX72" fmla="*/ 518615 w 4681182"/>
              <a:gd name="connsiteY72" fmla="*/ 20549 h 3377898"/>
              <a:gd name="connsiteX73" fmla="*/ 136478 w 4681182"/>
              <a:gd name="connsiteY73" fmla="*/ 47845 h 3377898"/>
              <a:gd name="connsiteX74" fmla="*/ 81887 w 4681182"/>
              <a:gd name="connsiteY74" fmla="*/ 34197 h 3377898"/>
              <a:gd name="connsiteX75" fmla="*/ 40944 w 4681182"/>
              <a:gd name="connsiteY75" fmla="*/ 20549 h 3377898"/>
              <a:gd name="connsiteX76" fmla="*/ 0 w 4681182"/>
              <a:gd name="connsiteY76" fmla="*/ 20549 h 33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681182" h="3377898">
                <a:moveTo>
                  <a:pt x="0" y="20549"/>
                </a:moveTo>
                <a:lnTo>
                  <a:pt x="40944" y="3377898"/>
                </a:lnTo>
                <a:lnTo>
                  <a:pt x="4681182" y="3377898"/>
                </a:lnTo>
                <a:lnTo>
                  <a:pt x="4681182" y="3377898"/>
                </a:lnTo>
                <a:cubicBezTo>
                  <a:pt x="4672084" y="3336955"/>
                  <a:pt x="4664694" y="3295594"/>
                  <a:pt x="4653887" y="3255068"/>
                </a:cubicBezTo>
                <a:cubicBezTo>
                  <a:pt x="4646474" y="3227268"/>
                  <a:pt x="4633569" y="3201095"/>
                  <a:pt x="4626591" y="3173182"/>
                </a:cubicBezTo>
                <a:cubicBezTo>
                  <a:pt x="4622042" y="3154985"/>
                  <a:pt x="4618334" y="3136557"/>
                  <a:pt x="4612944" y="3118591"/>
                </a:cubicBezTo>
                <a:cubicBezTo>
                  <a:pt x="4612941" y="3118579"/>
                  <a:pt x="4578826" y="3016239"/>
                  <a:pt x="4572000" y="2995761"/>
                </a:cubicBezTo>
                <a:lnTo>
                  <a:pt x="4531057" y="2872931"/>
                </a:lnTo>
                <a:cubicBezTo>
                  <a:pt x="4526508" y="2859283"/>
                  <a:pt x="4525389" y="2843958"/>
                  <a:pt x="4517409" y="2831988"/>
                </a:cubicBezTo>
                <a:cubicBezTo>
                  <a:pt x="4508311" y="2818340"/>
                  <a:pt x="4496776" y="2806034"/>
                  <a:pt x="4490114" y="2791045"/>
                </a:cubicBezTo>
                <a:cubicBezTo>
                  <a:pt x="4478429" y="2764753"/>
                  <a:pt x="4478778" y="2733098"/>
                  <a:pt x="4462818" y="2709158"/>
                </a:cubicBezTo>
                <a:cubicBezTo>
                  <a:pt x="4384589" y="2591814"/>
                  <a:pt x="4478384" y="2740287"/>
                  <a:pt x="4421875" y="2627271"/>
                </a:cubicBezTo>
                <a:cubicBezTo>
                  <a:pt x="4396462" y="2576445"/>
                  <a:pt x="4391364" y="2590659"/>
                  <a:pt x="4353636" y="2545385"/>
                </a:cubicBezTo>
                <a:cubicBezTo>
                  <a:pt x="4258632" y="2431380"/>
                  <a:pt x="4405016" y="2583117"/>
                  <a:pt x="4285397" y="2463498"/>
                </a:cubicBezTo>
                <a:cubicBezTo>
                  <a:pt x="4258827" y="2383790"/>
                  <a:pt x="4292538" y="2456992"/>
                  <a:pt x="4230806" y="2395259"/>
                </a:cubicBezTo>
                <a:cubicBezTo>
                  <a:pt x="4191694" y="2356146"/>
                  <a:pt x="4212064" y="2357773"/>
                  <a:pt x="4189863" y="2313373"/>
                </a:cubicBezTo>
                <a:cubicBezTo>
                  <a:pt x="4170863" y="2275373"/>
                  <a:pt x="4151805" y="2261668"/>
                  <a:pt x="4121624" y="2231486"/>
                </a:cubicBezTo>
                <a:cubicBezTo>
                  <a:pt x="4117075" y="2217838"/>
                  <a:pt x="4115113" y="2203033"/>
                  <a:pt x="4107976" y="2190543"/>
                </a:cubicBezTo>
                <a:cubicBezTo>
                  <a:pt x="4039508" y="2070725"/>
                  <a:pt x="4090959" y="2211100"/>
                  <a:pt x="4012442" y="2054065"/>
                </a:cubicBezTo>
                <a:cubicBezTo>
                  <a:pt x="3912479" y="1854139"/>
                  <a:pt x="4004050" y="2008510"/>
                  <a:pt x="3916908" y="1903940"/>
                </a:cubicBezTo>
                <a:cubicBezTo>
                  <a:pt x="3906407" y="1891339"/>
                  <a:pt x="3897750" y="1877238"/>
                  <a:pt x="3889612" y="1862997"/>
                </a:cubicBezTo>
                <a:cubicBezTo>
                  <a:pt x="3879518" y="1845333"/>
                  <a:pt x="3875341" y="1824035"/>
                  <a:pt x="3862317" y="1808406"/>
                </a:cubicBezTo>
                <a:cubicBezTo>
                  <a:pt x="3851816" y="1795805"/>
                  <a:pt x="3835021" y="1790209"/>
                  <a:pt x="3821373" y="1781110"/>
                </a:cubicBezTo>
                <a:cubicBezTo>
                  <a:pt x="3812275" y="1767462"/>
                  <a:pt x="3807987" y="1748860"/>
                  <a:pt x="3794078" y="1740167"/>
                </a:cubicBezTo>
                <a:cubicBezTo>
                  <a:pt x="3769679" y="1724918"/>
                  <a:pt x="3736131" y="1728831"/>
                  <a:pt x="3712191" y="1712871"/>
                </a:cubicBezTo>
                <a:lnTo>
                  <a:pt x="3671248" y="1685576"/>
                </a:lnTo>
                <a:cubicBezTo>
                  <a:pt x="3598456" y="1576391"/>
                  <a:pt x="3693997" y="1708326"/>
                  <a:pt x="3603009" y="1617337"/>
                </a:cubicBezTo>
                <a:cubicBezTo>
                  <a:pt x="3586925" y="1601253"/>
                  <a:pt x="3576869" y="1580016"/>
                  <a:pt x="3562066" y="1562746"/>
                </a:cubicBezTo>
                <a:cubicBezTo>
                  <a:pt x="3549505" y="1548092"/>
                  <a:pt x="3532972" y="1537038"/>
                  <a:pt x="3521123" y="1521803"/>
                </a:cubicBezTo>
                <a:cubicBezTo>
                  <a:pt x="3500983" y="1495908"/>
                  <a:pt x="3476906" y="1471038"/>
                  <a:pt x="3466532" y="1439916"/>
                </a:cubicBezTo>
                <a:cubicBezTo>
                  <a:pt x="3461983" y="1426268"/>
                  <a:pt x="3460864" y="1410943"/>
                  <a:pt x="3452884" y="1398973"/>
                </a:cubicBezTo>
                <a:cubicBezTo>
                  <a:pt x="3442178" y="1382914"/>
                  <a:pt x="3424502" y="1372684"/>
                  <a:pt x="3411941" y="1358030"/>
                </a:cubicBezTo>
                <a:cubicBezTo>
                  <a:pt x="3397138" y="1340760"/>
                  <a:pt x="3387998" y="1318551"/>
                  <a:pt x="3370997" y="1303439"/>
                </a:cubicBezTo>
                <a:cubicBezTo>
                  <a:pt x="3346478" y="1281645"/>
                  <a:pt x="3316406" y="1267045"/>
                  <a:pt x="3289111" y="1248848"/>
                </a:cubicBezTo>
                <a:cubicBezTo>
                  <a:pt x="3275463" y="1239749"/>
                  <a:pt x="3259766" y="1233151"/>
                  <a:pt x="3248167" y="1221552"/>
                </a:cubicBezTo>
                <a:cubicBezTo>
                  <a:pt x="3234519" y="1207904"/>
                  <a:pt x="3219785" y="1195263"/>
                  <a:pt x="3207224" y="1180609"/>
                </a:cubicBezTo>
                <a:cubicBezTo>
                  <a:pt x="3192421" y="1163339"/>
                  <a:pt x="3182365" y="1142102"/>
                  <a:pt x="3166281" y="1126018"/>
                </a:cubicBezTo>
                <a:cubicBezTo>
                  <a:pt x="3154683" y="1114420"/>
                  <a:pt x="3138986" y="1107821"/>
                  <a:pt x="3125338" y="1098722"/>
                </a:cubicBezTo>
                <a:cubicBezTo>
                  <a:pt x="3116239" y="1085074"/>
                  <a:pt x="3110643" y="1068280"/>
                  <a:pt x="3098042" y="1057779"/>
                </a:cubicBezTo>
                <a:cubicBezTo>
                  <a:pt x="3082413" y="1044755"/>
                  <a:pt x="3062501" y="1037627"/>
                  <a:pt x="3043451" y="1030483"/>
                </a:cubicBezTo>
                <a:cubicBezTo>
                  <a:pt x="2993689" y="1011822"/>
                  <a:pt x="2909121" y="1007976"/>
                  <a:pt x="2866030" y="1003188"/>
                </a:cubicBezTo>
                <a:cubicBezTo>
                  <a:pt x="2852382" y="994089"/>
                  <a:pt x="2838434" y="985426"/>
                  <a:pt x="2825087" y="975892"/>
                </a:cubicBezTo>
                <a:cubicBezTo>
                  <a:pt x="2806578" y="962671"/>
                  <a:pt x="2790245" y="946234"/>
                  <a:pt x="2770496" y="934949"/>
                </a:cubicBezTo>
                <a:cubicBezTo>
                  <a:pt x="2758005" y="927811"/>
                  <a:pt x="2743200" y="925850"/>
                  <a:pt x="2729552" y="921301"/>
                </a:cubicBezTo>
                <a:cubicBezTo>
                  <a:pt x="2715904" y="907653"/>
                  <a:pt x="2703844" y="892208"/>
                  <a:pt x="2688609" y="880358"/>
                </a:cubicBezTo>
                <a:cubicBezTo>
                  <a:pt x="2662714" y="860218"/>
                  <a:pt x="2634018" y="843964"/>
                  <a:pt x="2606723" y="825767"/>
                </a:cubicBezTo>
                <a:cubicBezTo>
                  <a:pt x="2593075" y="816668"/>
                  <a:pt x="2577378" y="810070"/>
                  <a:pt x="2565779" y="798471"/>
                </a:cubicBezTo>
                <a:cubicBezTo>
                  <a:pt x="2473720" y="706412"/>
                  <a:pt x="2520514" y="728792"/>
                  <a:pt x="2442949" y="702937"/>
                </a:cubicBezTo>
                <a:cubicBezTo>
                  <a:pt x="2362111" y="642309"/>
                  <a:pt x="2407289" y="674615"/>
                  <a:pt x="2306472" y="607403"/>
                </a:cubicBezTo>
                <a:cubicBezTo>
                  <a:pt x="2292824" y="598304"/>
                  <a:pt x="2281090" y="585294"/>
                  <a:pt x="2265529" y="580107"/>
                </a:cubicBezTo>
                <a:lnTo>
                  <a:pt x="2142699" y="539164"/>
                </a:lnTo>
                <a:lnTo>
                  <a:pt x="2101755" y="525516"/>
                </a:lnTo>
                <a:cubicBezTo>
                  <a:pt x="2088107" y="520967"/>
                  <a:pt x="2075002" y="514233"/>
                  <a:pt x="2060812" y="511868"/>
                </a:cubicBezTo>
                <a:lnTo>
                  <a:pt x="1978926" y="498221"/>
                </a:lnTo>
                <a:cubicBezTo>
                  <a:pt x="1960729" y="489122"/>
                  <a:pt x="1943035" y="478939"/>
                  <a:pt x="1924335" y="470925"/>
                </a:cubicBezTo>
                <a:cubicBezTo>
                  <a:pt x="1911112" y="465258"/>
                  <a:pt x="1894625" y="466264"/>
                  <a:pt x="1883391" y="457277"/>
                </a:cubicBezTo>
                <a:cubicBezTo>
                  <a:pt x="1870583" y="447031"/>
                  <a:pt x="1867694" y="427932"/>
                  <a:pt x="1856096" y="416334"/>
                </a:cubicBezTo>
                <a:cubicBezTo>
                  <a:pt x="1810657" y="370896"/>
                  <a:pt x="1824157" y="403140"/>
                  <a:pt x="1774209" y="375391"/>
                </a:cubicBezTo>
                <a:cubicBezTo>
                  <a:pt x="1745532" y="359459"/>
                  <a:pt x="1719618" y="338997"/>
                  <a:pt x="1692323" y="320800"/>
                </a:cubicBezTo>
                <a:lnTo>
                  <a:pt x="1651379" y="293504"/>
                </a:lnTo>
                <a:cubicBezTo>
                  <a:pt x="1637731" y="284406"/>
                  <a:pt x="1625997" y="271396"/>
                  <a:pt x="1610436" y="266209"/>
                </a:cubicBezTo>
                <a:cubicBezTo>
                  <a:pt x="1551615" y="246602"/>
                  <a:pt x="1537264" y="240655"/>
                  <a:pt x="1460311" y="225265"/>
                </a:cubicBezTo>
                <a:cubicBezTo>
                  <a:pt x="1437565" y="220716"/>
                  <a:pt x="1414716" y="216650"/>
                  <a:pt x="1392072" y="211618"/>
                </a:cubicBezTo>
                <a:cubicBezTo>
                  <a:pt x="1269898" y="184469"/>
                  <a:pt x="1416081" y="211070"/>
                  <a:pt x="1255594" y="184322"/>
                </a:cubicBezTo>
                <a:cubicBezTo>
                  <a:pt x="1228299" y="175224"/>
                  <a:pt x="1197648" y="172987"/>
                  <a:pt x="1173708" y="157027"/>
                </a:cubicBezTo>
                <a:cubicBezTo>
                  <a:pt x="1160060" y="147928"/>
                  <a:pt x="1147841" y="136192"/>
                  <a:pt x="1132764" y="129731"/>
                </a:cubicBezTo>
                <a:cubicBezTo>
                  <a:pt x="1115524" y="122342"/>
                  <a:pt x="1096483" y="120152"/>
                  <a:pt x="1078173" y="116083"/>
                </a:cubicBezTo>
                <a:cubicBezTo>
                  <a:pt x="1028071" y="104949"/>
                  <a:pt x="1002901" y="103055"/>
                  <a:pt x="955344" y="88788"/>
                </a:cubicBezTo>
                <a:cubicBezTo>
                  <a:pt x="927785" y="80520"/>
                  <a:pt x="900753" y="70590"/>
                  <a:pt x="873457" y="61492"/>
                </a:cubicBezTo>
                <a:cubicBezTo>
                  <a:pt x="859809" y="56943"/>
                  <a:pt x="846880" y="48601"/>
                  <a:pt x="832514" y="47845"/>
                </a:cubicBezTo>
                <a:lnTo>
                  <a:pt x="573206" y="34197"/>
                </a:lnTo>
                <a:cubicBezTo>
                  <a:pt x="555009" y="29648"/>
                  <a:pt x="537372" y="20549"/>
                  <a:pt x="518615" y="20549"/>
                </a:cubicBezTo>
                <a:cubicBezTo>
                  <a:pt x="205714" y="20549"/>
                  <a:pt x="280009" y="0"/>
                  <a:pt x="136478" y="47845"/>
                </a:cubicBezTo>
                <a:cubicBezTo>
                  <a:pt x="118281" y="43296"/>
                  <a:pt x="99922" y="39350"/>
                  <a:pt x="81887" y="34197"/>
                </a:cubicBezTo>
                <a:cubicBezTo>
                  <a:pt x="68055" y="30245"/>
                  <a:pt x="55051" y="23370"/>
                  <a:pt x="40944" y="20549"/>
                </a:cubicBezTo>
                <a:cubicBezTo>
                  <a:pt x="32022" y="18765"/>
                  <a:pt x="22747" y="20549"/>
                  <a:pt x="0" y="20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371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WARM AIR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657600" y="1447800"/>
            <a:ext cx="4038600" cy="25146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752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COLD AIR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8600" y="3429000"/>
            <a:ext cx="3581400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648200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 </a:t>
            </a:r>
            <a:r>
              <a:rPr lang="en-US" sz="3600" b="1" u="sng" dirty="0">
                <a:solidFill>
                  <a:srgbClr val="FF0000"/>
                </a:solidFill>
              </a:rPr>
              <a:t>COLD FRONT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forms when a cold air mass moves underneath a warm air mass.  This causes </a:t>
            </a:r>
            <a:r>
              <a:rPr lang="en-US" sz="3600" b="1" u="sng" dirty="0">
                <a:solidFill>
                  <a:srgbClr val="FF0000"/>
                </a:solidFill>
              </a:rPr>
              <a:t>violent storms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70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SYMBOL:</a:t>
            </a:r>
          </a:p>
        </p:txBody>
      </p:sp>
    </p:spTree>
    <p:extLst>
      <p:ext uri="{BB962C8B-B14F-4D97-AF65-F5344CB8AC3E}">
        <p14:creationId xmlns:p14="http://schemas.microsoft.com/office/powerpoint/2010/main" val="24704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381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6096000" cy="1143000"/>
          </a:xfrm>
        </p:spPr>
        <p:txBody>
          <a:bodyPr/>
          <a:lstStyle/>
          <a:p>
            <a:r>
              <a:rPr lang="en-US" b="1" dirty="0" smtClean="0"/>
              <a:t>WARM FRONT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V="1">
            <a:off x="0" y="914400"/>
            <a:ext cx="9144000" cy="335280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flipH="1">
            <a:off x="0" y="914400"/>
            <a:ext cx="9144000" cy="335280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066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WARM 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514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COLD AIR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4400" y="2057400"/>
            <a:ext cx="3886200" cy="13716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2000" y="4038600"/>
            <a:ext cx="80772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44196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 </a:t>
            </a:r>
            <a:r>
              <a:rPr lang="en-US" sz="3600" b="1" u="sng" dirty="0">
                <a:solidFill>
                  <a:srgbClr val="FF0000"/>
                </a:solidFill>
              </a:rPr>
              <a:t>WARM FRONT</a:t>
            </a:r>
            <a:r>
              <a:rPr lang="en-US" sz="3600" dirty="0">
                <a:solidFill>
                  <a:prstClr val="black"/>
                </a:solidFill>
              </a:rPr>
              <a:t> forms when a warm air mass PUSHES a cold air mass.  This causes </a:t>
            </a:r>
            <a:r>
              <a:rPr lang="en-US" sz="3600" dirty="0" smtClean="0">
                <a:solidFill>
                  <a:prstClr val="black"/>
                </a:solidFill>
              </a:rPr>
              <a:t>PROLONGED </a:t>
            </a:r>
            <a:r>
              <a:rPr lang="en-US" sz="3600" b="1" u="sng" dirty="0">
                <a:solidFill>
                  <a:srgbClr val="FF0000"/>
                </a:solidFill>
              </a:rPr>
              <a:t>RAIN AND FOG.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SYMBOL:</a:t>
            </a:r>
          </a:p>
        </p:txBody>
      </p:sp>
    </p:spTree>
    <p:extLst>
      <p:ext uri="{BB962C8B-B14F-4D97-AF65-F5344CB8AC3E}">
        <p14:creationId xmlns:p14="http://schemas.microsoft.com/office/powerpoint/2010/main" val="34841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95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u="sng" dirty="0" smtClean="0"/>
              <a:t>Pulse Check Review</a:t>
            </a:r>
            <a:br>
              <a:rPr lang="en-US" sz="6000" b="1" u="sng" dirty="0" smtClean="0"/>
            </a:br>
            <a:r>
              <a:rPr lang="en-US" b="1" u="sng" dirty="0" smtClean="0"/>
              <a:t>Top half of page </a:t>
            </a:r>
            <a:r>
              <a:rPr lang="en-US" b="1" u="sng" dirty="0" smtClean="0"/>
              <a:t>(23) 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4478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Copy down the following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981162"/>
            <a:ext cx="8381999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Pulse Check Review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What would you predict the weather to be in…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Las Vegas, NV: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Charlotte, NC: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Chicago, IL:</a:t>
            </a:r>
            <a:endParaRPr lang="en-US" sz="2000" dirty="0">
              <a:solidFill>
                <a:prstClr val="black"/>
              </a:solidFill>
            </a:endParaRPr>
          </a:p>
          <a:p>
            <a:pPr algn="ctr"/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6784"/>
            <a:ext cx="838200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 the map on the next slide to complete your pulse check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When you have </a:t>
            </a:r>
            <a:r>
              <a:rPr lang="en-US" sz="2000" b="1" u="sng" dirty="0" smtClean="0"/>
              <a:t>completed</a:t>
            </a:r>
            <a:r>
              <a:rPr lang="en-US" sz="2000" b="1" dirty="0" smtClean="0"/>
              <a:t> your Pulse Check: Raise your hand for me to check your 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48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29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u="sng" dirty="0" smtClean="0"/>
              <a:t>Pulse Check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 HALF OF PAGE </a:t>
            </a: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296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the map on the next slide complete your Pulse Check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2596108"/>
            <a:ext cx="2743200" cy="2839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2630507"/>
            <a:ext cx="2649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Pulse Check Review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What would you predict the weather to be in…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 smtClean="0">
                <a:solidFill>
                  <a:prstClr val="black"/>
                </a:solidFill>
              </a:rPr>
              <a:t>Las Vegas, NV: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 smtClean="0">
                <a:solidFill>
                  <a:prstClr val="black"/>
                </a:solidFill>
              </a:rPr>
              <a:t>Charlotte, NC:</a:t>
            </a: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800" dirty="0" smtClean="0">
                <a:solidFill>
                  <a:prstClr val="black"/>
                </a:solidFill>
              </a:rPr>
              <a:t>Chicago, IL: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look like this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2875056"/>
            <a:ext cx="762000" cy="32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521613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When you have </a:t>
            </a:r>
            <a:r>
              <a:rPr lang="en-US" sz="2000" b="1" u="sng" dirty="0" smtClean="0"/>
              <a:t>completed</a:t>
            </a:r>
            <a:r>
              <a:rPr lang="en-US" sz="2000" b="1" dirty="0" smtClean="0"/>
              <a:t> your Pulse Check: Raise your hand for me to check your 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73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57400"/>
            <a:ext cx="5715000" cy="38576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What would you predict the weather to be in….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56904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</a:rPr>
              <a:t>LAS VEGAS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9673" y="3212812"/>
            <a:ext cx="206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Charlotte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118" y="587514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CHICAGO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38009" y="2428008"/>
            <a:ext cx="2057400" cy="184958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47858" y="1582898"/>
            <a:ext cx="1" cy="2182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2057400"/>
            <a:ext cx="457199" cy="25492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68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Fronts move in the direction they are pointing.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Fronts move in the direction they are pointing.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418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Office Theme</vt:lpstr>
      <vt:lpstr>Weather Unit</vt:lpstr>
      <vt:lpstr>Types of Weather </vt:lpstr>
      <vt:lpstr>DON’T BE FRONT’N!!!!</vt:lpstr>
      <vt:lpstr>DON’T BE FRONT’N!!!!</vt:lpstr>
      <vt:lpstr>COLD FRONT</vt:lpstr>
      <vt:lpstr>WARM FRONT</vt:lpstr>
      <vt:lpstr>Pulse Check Review Top half of page (23) </vt:lpstr>
      <vt:lpstr>Pulse Check Review TOP HALF OF PAGE 23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melissam.easley</dc:creator>
  <cp:lastModifiedBy>Laura Mettler</cp:lastModifiedBy>
  <cp:revision>29</cp:revision>
  <dcterms:created xsi:type="dcterms:W3CDTF">2014-10-07T18:11:39Z</dcterms:created>
  <dcterms:modified xsi:type="dcterms:W3CDTF">2015-09-26T15:38:13Z</dcterms:modified>
</cp:coreProperties>
</file>