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Hierarchical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Mettler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9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are the smallest </a:t>
            </a:r>
            <a:r>
              <a:rPr lang="en-US" b="1" dirty="0" smtClean="0"/>
              <a:t>living</a:t>
            </a:r>
            <a:r>
              <a:rPr lang="en-US" dirty="0" smtClean="0"/>
              <a:t> part of your body.  </a:t>
            </a:r>
            <a:endParaRPr lang="en-US" dirty="0"/>
          </a:p>
          <a:p>
            <a:r>
              <a:rPr lang="en-US" dirty="0" smtClean="0"/>
              <a:t>Cells make up all living things.  Some living things are only one cell (Amoeba, paramecium, Euglena, </a:t>
            </a:r>
            <a:r>
              <a:rPr lang="en-US" dirty="0" err="1" smtClean="0"/>
              <a:t>volvox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 humans, we have specialized cells, meaning they perform certain jobs:  example, red blood cells carries oxygen from our lungs to all parts of our body.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75314"/>
            <a:ext cx="4086225" cy="251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7531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2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group of similar cells that work together to perform a particular function.  </a:t>
            </a:r>
          </a:p>
          <a:p>
            <a:r>
              <a:rPr lang="en-US" dirty="0" smtClean="0"/>
              <a:t>Four types of tissues:</a:t>
            </a:r>
          </a:p>
          <a:p>
            <a:pPr lvl="1"/>
            <a:r>
              <a:rPr lang="en-US" sz="2400" b="1" dirty="0" smtClean="0"/>
              <a:t>Epithelial:</a:t>
            </a:r>
            <a:r>
              <a:rPr lang="en-US" sz="2400" dirty="0" smtClean="0"/>
              <a:t>  covers inner and outer surfaces of your body.  Includes skin and lining of our organs</a:t>
            </a:r>
          </a:p>
          <a:p>
            <a:pPr lvl="1"/>
            <a:r>
              <a:rPr lang="en-US" sz="2400" b="1" dirty="0" smtClean="0"/>
              <a:t>Nerve</a:t>
            </a:r>
            <a:r>
              <a:rPr lang="en-US" sz="2400" dirty="0" smtClean="0"/>
              <a:t>:  messaging system between brain and parts of body</a:t>
            </a:r>
          </a:p>
          <a:p>
            <a:pPr lvl="1"/>
            <a:r>
              <a:rPr lang="en-US" sz="2400" b="1" dirty="0" smtClean="0"/>
              <a:t>Muscle</a:t>
            </a:r>
            <a:r>
              <a:rPr lang="en-US" sz="2400" dirty="0" smtClean="0"/>
              <a:t>:  movement; throwing a ball is </a:t>
            </a:r>
            <a:r>
              <a:rPr lang="en-US" sz="2400" b="1" dirty="0" smtClean="0"/>
              <a:t>voluntary</a:t>
            </a:r>
            <a:r>
              <a:rPr lang="en-US" sz="2400" dirty="0" smtClean="0"/>
              <a:t> movement; your stomach digesting a meal is involuntary (no control)  your heart beating is another example</a:t>
            </a:r>
          </a:p>
          <a:p>
            <a:pPr lvl="1"/>
            <a:r>
              <a:rPr lang="en-US" sz="2400" b="1" dirty="0" smtClean="0"/>
              <a:t>Connective tissue</a:t>
            </a:r>
            <a:r>
              <a:rPr lang="en-US" sz="2400" dirty="0" smtClean="0"/>
              <a:t>:  holds parts of the body together; provides support, protection, strength, padding, and insulation.  Includes tendons and ligaments that hold our bones together.  Bone is also a connective tissue- it supports and protects the soft parts of your body,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272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 is a group of tissues that work together to carry out a function in the body.  </a:t>
            </a:r>
          </a:p>
          <a:p>
            <a:r>
              <a:rPr lang="en-US" dirty="0" smtClean="0"/>
              <a:t>An organ’s structure relates to its function:  the heart is muscular, allowing it to function as a pump; likewise, the stomach is bag shaped with strong muscular walls to help it digest our 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43514"/>
            <a:ext cx="3810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342" y="3222170"/>
            <a:ext cx="4905829" cy="33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organs that work together to perform a function that helps the body meet its needs for energy and materials.</a:t>
            </a:r>
          </a:p>
          <a:p>
            <a:r>
              <a:rPr lang="en-US" dirty="0" smtClean="0"/>
              <a:t>These systems include skeletal, muscular, respiratory, circulatory, digestive, nervous, endocrine, urinary, immune, and reproductive.</a:t>
            </a:r>
          </a:p>
          <a:p>
            <a:r>
              <a:rPr lang="en-US" dirty="0" smtClean="0"/>
              <a:t>Important:</a:t>
            </a:r>
          </a:p>
          <a:p>
            <a:r>
              <a:rPr lang="en-US" dirty="0" smtClean="0"/>
              <a:t>Homeostasis:  the ability of your body to maintain internal conditions; temperature, amount of sugar in blood, even your posture.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085" y="4441370"/>
            <a:ext cx="7620000" cy="31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4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4044</TotalTime>
  <Words>326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Savon</vt:lpstr>
      <vt:lpstr>Hierarchical organization</vt:lpstr>
      <vt:lpstr>Cells</vt:lpstr>
      <vt:lpstr>Tissues</vt:lpstr>
      <vt:lpstr>Organs</vt:lpstr>
      <vt:lpstr>Organ System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organization</dc:title>
  <dc:creator>Mettler, Laura E.</dc:creator>
  <cp:lastModifiedBy>Mettler, Laura E.</cp:lastModifiedBy>
  <cp:revision>9</cp:revision>
  <dcterms:created xsi:type="dcterms:W3CDTF">2016-02-09T16:12:04Z</dcterms:created>
  <dcterms:modified xsi:type="dcterms:W3CDTF">2016-02-12T11:36:39Z</dcterms:modified>
</cp:coreProperties>
</file>