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F2516-6B5C-294D-A1EB-FEFDB7DE84D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9DB64-2615-B748-80BF-9AE4C4504D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Walk through steps on</a:t>
            </a:r>
            <a:r>
              <a:rPr lang="en-US" baseline="0" dirty="0" smtClean="0"/>
              <a:t> guided notes sheets!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9DB64-2615-B748-80BF-9AE4C4504DC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010091-12AA-BB48-B94E-A89DFC662E7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2BE511-BA98-324C-B491-F27A5AAE8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0091-12AA-BB48-B94E-A89DFC662E7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BE511-BA98-324C-B491-F27A5AAE8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010091-12AA-BB48-B94E-A89DFC662E7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02BE511-BA98-324C-B491-F27A5AAE8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0091-12AA-BB48-B94E-A89DFC662E7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2BE511-BA98-324C-B491-F27A5AAE8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0091-12AA-BB48-B94E-A89DFC662E7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02BE511-BA98-324C-B491-F27A5AAE8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010091-12AA-BB48-B94E-A89DFC662E7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02BE511-BA98-324C-B491-F27A5AAE8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010091-12AA-BB48-B94E-A89DFC662E7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02BE511-BA98-324C-B491-F27A5AAE8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0091-12AA-BB48-B94E-A89DFC662E7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2BE511-BA98-324C-B491-F27A5AAE8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0091-12AA-BB48-B94E-A89DFC662E7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2BE511-BA98-324C-B491-F27A5AAE8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0091-12AA-BB48-B94E-A89DFC662E7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2BE511-BA98-324C-B491-F27A5AAE8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010091-12AA-BB48-B94E-A89DFC662E7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02BE511-BA98-324C-B491-F27A5AAE8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010091-12AA-BB48-B94E-A89DFC662E7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2BE511-BA98-324C-B491-F27A5AAE8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Distance vs.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Plotting and Graphing Lesson and Lab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Speed from a Graph!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648" y="1219200"/>
            <a:ext cx="7507926" cy="5604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Practice!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07070"/>
          </a:xfrm>
        </p:spPr>
        <p:txBody>
          <a:bodyPr/>
          <a:lstStyle/>
          <a:p>
            <a:r>
              <a:rPr lang="en-US" i="1" dirty="0" smtClean="0"/>
              <a:t>How fast is the zebra walking during the first 20 seconds? </a:t>
            </a:r>
            <a:endParaRPr lang="en-US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t="10133"/>
          <a:stretch>
            <a:fillRect/>
          </a:stretch>
        </p:blipFill>
        <p:spPr bwMode="auto">
          <a:xfrm>
            <a:off x="1565061" y="2707270"/>
            <a:ext cx="6187915" cy="4150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Solve the 4 practice problems on the back of your sheet! </a:t>
            </a:r>
          </a:p>
          <a:p>
            <a:r>
              <a:rPr lang="en-US" dirty="0" smtClean="0"/>
              <a:t>Low volume, hard work! </a:t>
            </a:r>
          </a:p>
          <a:p>
            <a:r>
              <a:rPr lang="en-US" dirty="0" smtClean="0"/>
              <a:t>Please silently raise your hand if you have any questions.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l="11658" t="17667" r="9026" b="11276"/>
          <a:stretch>
            <a:fillRect/>
          </a:stretch>
        </p:blipFill>
        <p:spPr>
          <a:xfrm>
            <a:off x="3650916" y="3699518"/>
            <a:ext cx="3525599" cy="31584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Speed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Definition: </a:t>
            </a:r>
            <a:r>
              <a:rPr lang="en-US" sz="2800" i="1" dirty="0" smtClean="0"/>
              <a:t>The rate of motion. (how fast motion happens)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i="1" dirty="0" smtClean="0"/>
              <a:t>Speed is the distance traveled in a given time.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Ball 1 moved 5 meters in 2 seconds.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(Slower speed)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Ball 2 moved 10 meters in 2 seconds.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(Faster speed)</a:t>
            </a: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685800" y="29337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685800" y="4572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29359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46803E-7 L 0.7625 -0.00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25" y="-2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1798E-6 L 0.3625 -0.0055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25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Speed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4800" dirty="0" smtClean="0"/>
              <a:t>Speed = Distance ÷ Time</a:t>
            </a:r>
          </a:p>
          <a:p>
            <a:pPr eaLnBrk="1" hangingPunct="1">
              <a:buFontTx/>
              <a:buNone/>
            </a:pPr>
            <a:endParaRPr lang="en-US" sz="4800" dirty="0" smtClean="0"/>
          </a:p>
          <a:p>
            <a:pPr eaLnBrk="1" hangingPunct="1">
              <a:buFontTx/>
              <a:buNone/>
            </a:pPr>
            <a:r>
              <a:rPr lang="en-US" sz="4000" dirty="0" smtClean="0"/>
              <a:t>Units:  meters/seconds  (m/s)</a:t>
            </a:r>
          </a:p>
          <a:p>
            <a:pPr eaLnBrk="1" hangingPunct="1">
              <a:buFontTx/>
              <a:buNone/>
            </a:pPr>
            <a:r>
              <a:rPr lang="en-US" sz="4000" dirty="0" smtClean="0"/>
              <a:t>	         miles/hour (mph)</a:t>
            </a:r>
          </a:p>
          <a:p>
            <a:pPr eaLnBrk="1" hangingPunct="1">
              <a:buFontTx/>
              <a:buNone/>
            </a:pPr>
            <a:r>
              <a:rPr lang="en-US" sz="4000" dirty="0" smtClean="0"/>
              <a:t>		    kilometers/hour (km/h)</a:t>
            </a:r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2574925" y="5522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sz="180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03453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Triangles! </a:t>
            </a:r>
            <a:endParaRPr lang="en-US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572657" y="1666096"/>
            <a:ext cx="5732984" cy="4164980"/>
            <a:chOff x="912" y="960"/>
            <a:chExt cx="3984" cy="2688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912" y="960"/>
              <a:ext cx="1968" cy="26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912" y="3648"/>
              <a:ext cx="39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2880" y="960"/>
              <a:ext cx="2016" cy="26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824" y="2352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880" y="235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092669" y="3004002"/>
            <a:ext cx="6238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dirty="0"/>
              <a:t>D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885027" y="4724476"/>
            <a:ext cx="5905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dirty="0"/>
              <a:t>S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955441" y="4724476"/>
            <a:ext cx="7934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dirty="0"/>
              <a:t>T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431695" y="3412416"/>
            <a:ext cx="5191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dirty="0"/>
              <a:t>÷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092669" y="5831076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dirty="0"/>
              <a:t>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vs. Time graphs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2270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Shows how speed relates to </a:t>
            </a:r>
            <a:r>
              <a:rPr lang="en-US" b="1" dirty="0" smtClean="0"/>
              <a:t>distance </a:t>
            </a:r>
            <a:r>
              <a:rPr lang="en-US" dirty="0" smtClean="0"/>
              <a:t>and </a:t>
            </a:r>
            <a:r>
              <a:rPr lang="en-US" b="1" dirty="0" smtClean="0"/>
              <a:t>time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6448" y="2556865"/>
          <a:ext cx="8229600" cy="3509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5094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is on the </a:t>
                      </a:r>
                      <a:r>
                        <a:rPr lang="en-US" sz="2400" i="1" baseline="0" dirty="0" smtClean="0">
                          <a:solidFill>
                            <a:schemeClr val="tx1"/>
                          </a:solidFill>
                        </a:rPr>
                        <a:t>horizontal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axis (x-axis) </a:t>
                      </a:r>
                    </a:p>
                    <a:p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="1" u="sng" baseline="0" dirty="0" smtClean="0">
                          <a:solidFill>
                            <a:schemeClr val="tx1"/>
                          </a:solidFill>
                        </a:rPr>
                        <a:t>Distance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is on the </a:t>
                      </a:r>
                      <a:r>
                        <a:rPr lang="en-US" sz="2400" i="1" baseline="0" dirty="0" smtClean="0">
                          <a:solidFill>
                            <a:schemeClr val="tx1"/>
                          </a:solidFill>
                        </a:rPr>
                        <a:t>vertical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axis (y-axis)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http://4.bp.blogspot.com/_9VNaIzjiOr0/TO9qRj7FW5I/AAAAAAAAAaA/0qR1Csvc7FI/s1600/X-Y-Axis-Graph.jpg"/>
          <p:cNvPicPr/>
          <p:nvPr/>
        </p:nvPicPr>
        <p:blipFill>
          <a:blip r:embed="rId2" cstate="print"/>
          <a:srcRect l="43299" b="43082"/>
          <a:stretch>
            <a:fillRect/>
          </a:stretch>
        </p:blipFill>
        <p:spPr bwMode="auto">
          <a:xfrm>
            <a:off x="1371600" y="3082792"/>
            <a:ext cx="2488179" cy="221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71600" y="5299726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Time (seconds)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533773" y="3819627"/>
            <a:ext cx="2971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Distance (meters)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Interpreting Distance vs. Time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59897"/>
          </a:xfrm>
        </p:spPr>
        <p:txBody>
          <a:bodyPr/>
          <a:lstStyle/>
          <a:p>
            <a:pPr lvl="0"/>
            <a:r>
              <a:rPr lang="en-US" dirty="0" smtClean="0"/>
              <a:t>As an object moves, </a:t>
            </a:r>
            <a:r>
              <a:rPr lang="en-US" b="1" dirty="0" smtClean="0"/>
              <a:t>the distance it travels increases with time. </a:t>
            </a:r>
          </a:p>
          <a:p>
            <a:pPr lvl="0"/>
            <a:r>
              <a:rPr lang="en-US" dirty="0" smtClean="0"/>
              <a:t>This can be seen as a climbing, or rising, line on the graph. </a:t>
            </a:r>
          </a:p>
          <a:p>
            <a:endParaRPr lang="en-US" dirty="0"/>
          </a:p>
        </p:txBody>
      </p:sp>
      <p:pic>
        <p:nvPicPr>
          <p:cNvPr id="4" name="Picture 10" descr="g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705100" y="3242040"/>
            <a:ext cx="4038600" cy="318770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Interpreting Distance vs. Time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57474"/>
          </a:xfrm>
        </p:spPr>
        <p:txBody>
          <a:bodyPr/>
          <a:lstStyle/>
          <a:p>
            <a:pPr lvl="0"/>
            <a:r>
              <a:rPr lang="en-US" dirty="0" smtClean="0"/>
              <a:t>A </a:t>
            </a:r>
            <a:r>
              <a:rPr lang="en-US" b="1" dirty="0" smtClean="0"/>
              <a:t>flat, straight line </a:t>
            </a:r>
            <a:r>
              <a:rPr lang="en-US" dirty="0" smtClean="0"/>
              <a:t>shows an interval of time where the speed is zero meters per second. </a:t>
            </a:r>
          </a:p>
          <a:p>
            <a:endParaRPr lang="en-US" dirty="0"/>
          </a:p>
        </p:txBody>
      </p:sp>
      <p:pic>
        <p:nvPicPr>
          <p:cNvPr id="4" name="Picture 90" descr="g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934937" y="2857674"/>
            <a:ext cx="4419600" cy="3576637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Interpreting Distance vs. Time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73647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Steeper lines show intervals where the speed is greater (faster) than intervals with less steep lines.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344" y="3024790"/>
            <a:ext cx="6280124" cy="319125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400" dirty="0" smtClean="0"/>
              <a:t>The steepness, or slope, of the line is calculated by </a:t>
            </a:r>
            <a:r>
              <a:rPr lang="en-US" sz="3400" i="1" dirty="0" smtClean="0"/>
              <a:t>dividing the change in distance by the change in time for that time interval.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30</TotalTime>
  <Words>297</Words>
  <Application>Microsoft Office PowerPoint</Application>
  <PresentationFormat>On-screen Show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Distance vs. time</vt:lpstr>
      <vt:lpstr>Speed</vt:lpstr>
      <vt:lpstr>Calculating Speed</vt:lpstr>
      <vt:lpstr>Speed Triangles! </vt:lpstr>
      <vt:lpstr>Distance vs. Time graphs </vt:lpstr>
      <vt:lpstr>Interpreting Distance vs. Time graphs</vt:lpstr>
      <vt:lpstr>Interpreting Distance vs. Time graphs</vt:lpstr>
      <vt:lpstr>Interpreting Distance vs. Time graphs</vt:lpstr>
      <vt:lpstr>Calculating Slope</vt:lpstr>
      <vt:lpstr>Calculating Speed from a Graph!</vt:lpstr>
      <vt:lpstr>Lets Practice! </vt:lpstr>
      <vt:lpstr>You try! </vt:lpstr>
    </vt:vector>
  </TitlesOfParts>
  <Company>Longwood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Wright</dc:creator>
  <cp:lastModifiedBy>Shay Faris</cp:lastModifiedBy>
  <cp:revision>22</cp:revision>
  <dcterms:created xsi:type="dcterms:W3CDTF">2013-03-12T01:09:13Z</dcterms:created>
  <dcterms:modified xsi:type="dcterms:W3CDTF">2013-09-10T01:50:58Z</dcterms:modified>
</cp:coreProperties>
</file>