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  <p:sldId id="268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Anaphase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54" y="1860794"/>
            <a:ext cx="5913846" cy="47392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chromosomes split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They move to opposite ends of the cell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91" y="2708031"/>
            <a:ext cx="6291709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Anaphase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92" y="1812616"/>
            <a:ext cx="6556438" cy="50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/>
              <a:t>Telophase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31" y="1690688"/>
            <a:ext cx="4518800" cy="47392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Two new </a:t>
            </a:r>
            <a:r>
              <a:rPr lang="en-US" sz="4400" u="sng" dirty="0" smtClean="0"/>
              <a:t>nuclei</a:t>
            </a:r>
            <a:r>
              <a:rPr lang="en-US" sz="4400" dirty="0" smtClean="0"/>
              <a:t> form around chromosomes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000" u="sng" dirty="0" smtClean="0"/>
              <a:t>LAST </a:t>
            </a:r>
            <a:r>
              <a:rPr lang="en-US" sz="4000" dirty="0" smtClean="0"/>
              <a:t>step of mitosis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1" y="2256999"/>
            <a:ext cx="7502769" cy="46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Cytokinesis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392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Cell membrane/wall begins to split creating two new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131057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644769"/>
            <a:ext cx="10233800" cy="55321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somatic cells divide</a:t>
            </a:r>
          </a:p>
          <a:p>
            <a:pPr lvl="1"/>
            <a:r>
              <a:rPr lang="en-US" sz="3600" dirty="0" smtClean="0"/>
              <a:t>Somatic = </a:t>
            </a:r>
            <a:r>
              <a:rPr lang="en-US" sz="3600" b="1" dirty="0" smtClean="0"/>
              <a:t>body cells</a:t>
            </a:r>
          </a:p>
          <a:p>
            <a:pPr lvl="2"/>
            <a:r>
              <a:rPr lang="en-US" sz="3200" dirty="0" smtClean="0"/>
              <a:t>Ex: skin cells, blood cells, bone cells, muscle cells…</a:t>
            </a:r>
          </a:p>
          <a:p>
            <a:pPr marL="914400" lvl="2" indent="0">
              <a:buNone/>
            </a:pPr>
            <a:endParaRPr lang="en-US" sz="3200" dirty="0" smtClean="0"/>
          </a:p>
          <a:p>
            <a:r>
              <a:rPr lang="en-US" sz="4000" dirty="0" smtClean="0"/>
              <a:t>Creates an exact </a:t>
            </a:r>
            <a:r>
              <a:rPr lang="en-US" sz="4000" u="sng" dirty="0" smtClean="0"/>
              <a:t>duplicate</a:t>
            </a:r>
            <a:r>
              <a:rPr lang="en-US" sz="4000" dirty="0" smtClean="0"/>
              <a:t> of the original cell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One parent cell divides to become </a:t>
            </a:r>
            <a:r>
              <a:rPr lang="en-US" sz="4000" u="sng" dirty="0" smtClean="0"/>
              <a:t>two</a:t>
            </a:r>
            <a:r>
              <a:rPr lang="en-US" sz="4000" dirty="0" smtClean="0"/>
              <a:t> daughter cells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372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644769"/>
            <a:ext cx="10233800" cy="553219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Why? Helps your body with…</a:t>
            </a:r>
            <a:endParaRPr lang="en-US" sz="4400" dirty="0"/>
          </a:p>
          <a:p>
            <a:pPr lvl="1"/>
            <a:r>
              <a:rPr lang="en-US" sz="4800" u="sng" dirty="0" smtClean="0"/>
              <a:t>Growth</a:t>
            </a:r>
          </a:p>
          <a:p>
            <a:pPr lvl="1"/>
            <a:r>
              <a:rPr lang="en-US" sz="4800" u="sng" dirty="0" smtClean="0"/>
              <a:t>Repair</a:t>
            </a:r>
          </a:p>
          <a:p>
            <a:pPr lvl="1"/>
            <a:r>
              <a:rPr lang="en-US" sz="4800" u="sng" dirty="0" smtClean="0"/>
              <a:t>Development </a:t>
            </a:r>
          </a:p>
          <a:p>
            <a:pPr marL="457200" lvl="1" indent="0">
              <a:buNone/>
            </a:pPr>
            <a:endParaRPr lang="en-US" sz="4800" u="sng" dirty="0" smtClean="0"/>
          </a:p>
          <a:p>
            <a:r>
              <a:rPr lang="en-US" sz="5200" dirty="0" smtClean="0"/>
              <a:t>Here’s how…all you have to do is remember PMAT!</a:t>
            </a:r>
          </a:p>
        </p:txBody>
      </p:sp>
    </p:spTree>
    <p:extLst>
      <p:ext uri="{BB962C8B-B14F-4D97-AF65-F5344CB8AC3E}">
        <p14:creationId xmlns:p14="http://schemas.microsoft.com/office/powerpoint/2010/main" val="301224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Interphase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BEFORE</a:t>
            </a:r>
            <a:r>
              <a:rPr lang="en-US" sz="4400" dirty="0" smtClean="0"/>
              <a:t> mitosis</a:t>
            </a:r>
          </a:p>
          <a:p>
            <a:r>
              <a:rPr lang="en-US" sz="4400" u="sng" dirty="0" smtClean="0"/>
              <a:t>Chromosomes</a:t>
            </a:r>
            <a:r>
              <a:rPr lang="en-US" sz="4400" dirty="0" smtClean="0"/>
              <a:t> are copied</a:t>
            </a:r>
          </a:p>
          <a:p>
            <a:r>
              <a:rPr lang="en-US" sz="4400" dirty="0" smtClean="0"/>
              <a:t>Cell grows and doubles its </a:t>
            </a:r>
            <a:r>
              <a:rPr lang="en-US" sz="4400" u="sng" dirty="0" smtClean="0"/>
              <a:t>organelles</a:t>
            </a:r>
          </a:p>
          <a:p>
            <a:r>
              <a:rPr lang="en-US" sz="4400" dirty="0" smtClean="0"/>
              <a:t>No cell division takes place in this step</a:t>
            </a:r>
          </a:p>
          <a:p>
            <a:r>
              <a:rPr lang="en-US" sz="4400" u="sng" dirty="0" smtClean="0"/>
              <a:t>First</a:t>
            </a:r>
            <a:r>
              <a:rPr lang="en-US" sz="4400" dirty="0" smtClean="0"/>
              <a:t> step of the cell cycle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387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Prophase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392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Mitosis officially begins here</a:t>
            </a:r>
          </a:p>
          <a:p>
            <a:r>
              <a:rPr lang="en-US" sz="4400" dirty="0" smtClean="0"/>
              <a:t>Chromosomes condense so they can be seen</a:t>
            </a:r>
          </a:p>
          <a:p>
            <a:r>
              <a:rPr lang="en-US" sz="4400" dirty="0" smtClean="0"/>
              <a:t>Nuclear </a:t>
            </a:r>
            <a:r>
              <a:rPr lang="en-US" sz="4400" u="sng" dirty="0" smtClean="0"/>
              <a:t>membrane </a:t>
            </a:r>
            <a:r>
              <a:rPr lang="en-US" sz="4400" dirty="0" smtClean="0"/>
              <a:t>disappears</a:t>
            </a:r>
          </a:p>
          <a:p>
            <a:r>
              <a:rPr lang="en-US" sz="4400" dirty="0" smtClean="0"/>
              <a:t>Spindles appear</a:t>
            </a:r>
          </a:p>
          <a:p>
            <a:pPr lvl="1"/>
            <a:r>
              <a:rPr lang="en-US" sz="4000" dirty="0" smtClean="0"/>
              <a:t>These are the thin lines that you see stretching across the cell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9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Prophase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31" y="1683974"/>
            <a:ext cx="7309338" cy="5174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4788" y="3244334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Metaphase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392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Chromosomes line up along the </a:t>
            </a:r>
            <a:r>
              <a:rPr lang="en-US" sz="4400" u="sng" dirty="0" smtClean="0"/>
              <a:t>middle</a:t>
            </a:r>
            <a:r>
              <a:rPr lang="en-US" sz="4400" dirty="0" smtClean="0"/>
              <a:t> of the cell</a:t>
            </a:r>
          </a:p>
          <a:p>
            <a:pPr lvl="1"/>
            <a:r>
              <a:rPr lang="en-US" sz="3600" dirty="0" smtClean="0"/>
              <a:t>Meta – think </a:t>
            </a:r>
            <a:r>
              <a:rPr lang="en-US" sz="3600" u="sng" dirty="0" smtClean="0"/>
              <a:t>middle</a:t>
            </a:r>
            <a:r>
              <a:rPr lang="en-US" sz="3600" dirty="0" smtClean="0"/>
              <a:t>!</a:t>
            </a:r>
          </a:p>
          <a:p>
            <a:r>
              <a:rPr lang="en-US" sz="4000" u="sng" dirty="0" smtClean="0"/>
              <a:t>Centrosome</a:t>
            </a:r>
            <a:r>
              <a:rPr lang="en-US" sz="4000" dirty="0" smtClean="0"/>
              <a:t> move to opposite poles</a:t>
            </a:r>
          </a:p>
          <a:p>
            <a:pPr lvl="1"/>
            <a:r>
              <a:rPr lang="en-US" sz="3600" dirty="0" smtClean="0"/>
              <a:t>These are the objects you see on each end of the cell, which the spindles attach to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263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Metaphase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92" y="1606062"/>
            <a:ext cx="6234559" cy="5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Metaphase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89" y="1500554"/>
            <a:ext cx="6690144" cy="5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326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25</TotalTime>
  <Words>192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Depth</vt:lpstr>
      <vt:lpstr>Mitosis</vt:lpstr>
      <vt:lpstr>PowerPoint Presentation</vt:lpstr>
      <vt:lpstr>PowerPoint Presentation</vt:lpstr>
      <vt:lpstr>Interphase</vt:lpstr>
      <vt:lpstr>Prophase</vt:lpstr>
      <vt:lpstr>Prophase</vt:lpstr>
      <vt:lpstr>Metaphase</vt:lpstr>
      <vt:lpstr>Metaphase</vt:lpstr>
      <vt:lpstr>Metaphase</vt:lpstr>
      <vt:lpstr>Anaphase</vt:lpstr>
      <vt:lpstr>Anaphase</vt:lpstr>
      <vt:lpstr>Telophase</vt:lpstr>
      <vt:lpstr>Cytokinesis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Thompson, Jennifer R.</dc:creator>
  <cp:lastModifiedBy>Thompson, Jennifer R.</cp:lastModifiedBy>
  <cp:revision>3</cp:revision>
  <dcterms:created xsi:type="dcterms:W3CDTF">2014-02-06T13:00:44Z</dcterms:created>
  <dcterms:modified xsi:type="dcterms:W3CDTF">2014-02-06T13:25:59Z</dcterms:modified>
</cp:coreProperties>
</file>