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85DE95-9E3C-433B-B354-51241B4FBD97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AA47B7B-9E4F-4AA6-B53A-0F963F7F35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October 2</a:t>
            </a:r>
            <a:r>
              <a:rPr lang="en-US" smtClean="0"/>
              <a:t>014 </a:t>
            </a:r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energy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7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an object has due to the motion of its molecules.</a:t>
            </a:r>
          </a:p>
          <a:p>
            <a:r>
              <a:rPr lang="en-US" dirty="0" smtClean="0"/>
              <a:t>Examples: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Sun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Hot tea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Boiling water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Toaster oven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Lightning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067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37" y="5029200"/>
            <a:ext cx="1506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3054"/>
            <a:ext cx="2771775" cy="193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stored in chemical bonds.</a:t>
            </a:r>
          </a:p>
          <a:p>
            <a:r>
              <a:rPr lang="en-US" dirty="0" smtClean="0"/>
              <a:t>Examples: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Batteries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Petroleum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Natural gas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Food: </a:t>
            </a:r>
          </a:p>
          <a:p>
            <a:pPr marL="114300" indent="0">
              <a:buNone/>
            </a:pPr>
            <a:r>
              <a:rPr lang="en-US" dirty="0" smtClean="0"/>
              <a:t>(chemicals released during digestion)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54600"/>
            <a:ext cx="27051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305300" cy="25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71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stored in the nucleus of an atom.</a:t>
            </a:r>
          </a:p>
          <a:p>
            <a:r>
              <a:rPr lang="en-US" dirty="0" smtClean="0"/>
              <a:t>Nuclear energy serves as an important source of power. (electrical power)</a:t>
            </a:r>
          </a:p>
          <a:p>
            <a:r>
              <a:rPr lang="en-US" dirty="0" smtClean="0"/>
              <a:t>Examples: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Heat and light produced through stars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Atomic and hydrogen bombs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Nuclear weapons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221928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2819456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04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associated with electrical and magnetic interactions.</a:t>
            </a:r>
          </a:p>
          <a:p>
            <a:r>
              <a:rPr lang="en-US" dirty="0" smtClean="0"/>
              <a:t>Examples: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X-rays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Microwave ovens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Radio waves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Cell phones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03213"/>
            <a:ext cx="4038600" cy="247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from the movement of electrons.</a:t>
            </a:r>
          </a:p>
          <a:p>
            <a:r>
              <a:rPr lang="en-US" dirty="0" smtClean="0"/>
              <a:t>We mostly see electric energy in batteries and outlets throughout our homes.</a:t>
            </a:r>
          </a:p>
          <a:p>
            <a:r>
              <a:rPr lang="en-US" dirty="0" smtClean="0"/>
              <a:t>Electrical energy lights our homes, runs motors, and makes our TV’s, refrigerators and computers work.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139576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2905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5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roller coaster, where would the most potential energy be found?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a light bulb, </a:t>
            </a:r>
            <a:r>
              <a:rPr lang="en-US" b="1" dirty="0" smtClean="0"/>
              <a:t>electrical</a:t>
            </a:r>
            <a:r>
              <a:rPr lang="en-US" dirty="0" smtClean="0"/>
              <a:t> energy is turning into </a:t>
            </a:r>
            <a:r>
              <a:rPr lang="en-US" b="1" dirty="0" smtClean="0"/>
              <a:t>light</a:t>
            </a:r>
            <a:r>
              <a:rPr lang="en-US" dirty="0" smtClean="0"/>
              <a:t> energy.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133600"/>
            <a:ext cx="31242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32" y="4343400"/>
            <a:ext cx="14510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67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burning log converts stored chemical energy into </a:t>
            </a:r>
            <a:r>
              <a:rPr lang="en-US" b="1" dirty="0" smtClean="0"/>
              <a:t>light</a:t>
            </a:r>
            <a:r>
              <a:rPr lang="en-US" dirty="0" smtClean="0"/>
              <a:t> and </a:t>
            </a:r>
            <a:r>
              <a:rPr lang="en-US" b="1" dirty="0" smtClean="0"/>
              <a:t>heat</a:t>
            </a:r>
            <a:r>
              <a:rPr lang="en-US" dirty="0" smtClean="0"/>
              <a:t> energy.</a:t>
            </a:r>
          </a:p>
          <a:p>
            <a:r>
              <a:rPr lang="en-US" dirty="0" smtClean="0"/>
              <a:t>A windmill takes </a:t>
            </a:r>
            <a:r>
              <a:rPr lang="en-US" b="1" dirty="0" smtClean="0"/>
              <a:t>motion</a:t>
            </a:r>
            <a:r>
              <a:rPr lang="en-US" dirty="0" smtClean="0"/>
              <a:t> and converts it into </a:t>
            </a:r>
            <a:r>
              <a:rPr lang="en-US" b="1" dirty="0" smtClean="0"/>
              <a:t>electricity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Energy in a battery is stored as </a:t>
            </a:r>
            <a:r>
              <a:rPr lang="en-US" b="1" dirty="0" smtClean="0"/>
              <a:t>chemical</a:t>
            </a:r>
            <a:r>
              <a:rPr lang="en-US" dirty="0" smtClean="0"/>
              <a:t> energy.</a:t>
            </a:r>
          </a:p>
          <a:p>
            <a:r>
              <a:rPr lang="en-US" dirty="0" smtClean="0"/>
              <a:t>When your body is digesting a meal, </a:t>
            </a:r>
            <a:r>
              <a:rPr lang="en-US" b="1" dirty="0" smtClean="0"/>
              <a:t>chemical </a:t>
            </a:r>
            <a:r>
              <a:rPr lang="en-US" dirty="0" smtClean="0"/>
              <a:t>energy is being converted into </a:t>
            </a:r>
            <a:r>
              <a:rPr lang="en-US" b="1" dirty="0" smtClean="0"/>
              <a:t>movement.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1828800" cy="218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93771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95" y="4575221"/>
            <a:ext cx="1794129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25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42</TotalTime>
  <Words>231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More energy forms</vt:lpstr>
      <vt:lpstr>Thermal energy</vt:lpstr>
      <vt:lpstr>Chemical energy</vt:lpstr>
      <vt:lpstr>Nuclear energy</vt:lpstr>
      <vt:lpstr>Electromagnetic energy</vt:lpstr>
      <vt:lpstr>Electrical energy</vt:lpstr>
      <vt:lpstr>Odds </vt:lpstr>
      <vt:lpstr>And ends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energy forms</dc:title>
  <dc:creator>Laura</dc:creator>
  <cp:lastModifiedBy>Laura</cp:lastModifiedBy>
  <cp:revision>5</cp:revision>
  <dcterms:created xsi:type="dcterms:W3CDTF">2014-04-29T21:52:16Z</dcterms:created>
  <dcterms:modified xsi:type="dcterms:W3CDTF">2014-09-27T18:35:50Z</dcterms:modified>
</cp:coreProperties>
</file>