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11/3/2015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11/3/2015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11/3/2015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youtube.com/watch?v=UVdqxYyFRKY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youtube.com/watch?v=UVdqxYyFRKY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youtube.com/watch?v=UVdqxYyFRKY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Newton’s laws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Mettler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22361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dirty="0" smtClean="0"/>
          </a:p>
          <a:p>
            <a:endParaRPr lang="en-US" dirty="0"/>
          </a:p>
          <a:p>
            <a:r>
              <a:rPr lang="en-US" sz="2400" dirty="0" smtClean="0"/>
              <a:t>These laws explain how forces act upon objects and how it affects their motion.</a:t>
            </a:r>
          </a:p>
          <a:p>
            <a:r>
              <a:rPr lang="en-US" sz="2400" dirty="0" smtClean="0"/>
              <a:t>Force:  a push or a pull; something that changes the motion of an object</a:t>
            </a:r>
          </a:p>
          <a:p>
            <a:r>
              <a:rPr lang="en-US" sz="2400" dirty="0" smtClean="0"/>
              <a:t>Examples:</a:t>
            </a:r>
          </a:p>
          <a:p>
            <a:pPr lvl="1"/>
            <a:r>
              <a:rPr lang="en-US" sz="2400" dirty="0" smtClean="0"/>
              <a:t>Gravity:  an invisible downward pull toward the Earth</a:t>
            </a:r>
          </a:p>
          <a:p>
            <a:pPr lvl="1"/>
            <a:r>
              <a:rPr lang="en-US" sz="2400" dirty="0" smtClean="0"/>
              <a:t>Friction:  a force that resists the motion between two surfaces in contact</a:t>
            </a:r>
          </a:p>
          <a:p>
            <a:pPr lvl="1"/>
            <a:r>
              <a:rPr lang="en-US" sz="2400" dirty="0" smtClean="0"/>
              <a:t>Air resistance:  friction due to air</a:t>
            </a:r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1" y="-135081"/>
            <a:ext cx="9601200" cy="3013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18622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Newton’s 1</a:t>
            </a:r>
            <a:r>
              <a:rPr lang="en-US" baseline="30000" dirty="0" smtClean="0"/>
              <a:t>st</a:t>
            </a:r>
            <a:r>
              <a:rPr lang="en-US" dirty="0" smtClean="0"/>
              <a:t> Law of 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i="1" dirty="0" smtClean="0"/>
              <a:t>A scientific law stating that objects at rest remain at rest, and objects in motion remain in motion with same velocity, unless acted on by an unbalanced force.</a:t>
            </a:r>
          </a:p>
          <a:p>
            <a:r>
              <a:rPr lang="en-US" dirty="0" smtClean="0"/>
              <a:t>Inertia:  the resistance of an object to change in the speed or direction of its motion</a:t>
            </a:r>
          </a:p>
          <a:p>
            <a:r>
              <a:rPr lang="en-US" dirty="0" smtClean="0"/>
              <a:t>Example:  a football lying on the ground is going to stay still unless you go to pick it up.  You picking up the football is called an “unbalanced force”</a:t>
            </a:r>
          </a:p>
          <a:p>
            <a:r>
              <a:rPr lang="en-US" dirty="0" smtClean="0"/>
              <a:t>Unbalanced forces:  forces that produce a non-zero net force, which changes an object’s motion</a:t>
            </a:r>
          </a:p>
          <a:p>
            <a:r>
              <a:rPr lang="en-US" u="sng" dirty="0">
                <a:hlinkClick r:id="rId2"/>
              </a:rPr>
              <a:t>http://www.youtube.com/watch?v=UVdqxYyFRKY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95509" y="0"/>
            <a:ext cx="2438400" cy="2171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85594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Newton’s 2</a:t>
            </a:r>
            <a:r>
              <a:rPr lang="en-US" baseline="30000" dirty="0" smtClean="0"/>
              <a:t>nd</a:t>
            </a:r>
            <a:r>
              <a:rPr lang="en-US" dirty="0" smtClean="0"/>
              <a:t> Law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i="1" dirty="0" smtClean="0"/>
              <a:t>A scientific law stating that the acceleration of an object increase with increased force and decreases with increased mass.</a:t>
            </a:r>
          </a:p>
          <a:p>
            <a:r>
              <a:rPr lang="en-US" dirty="0" smtClean="0"/>
              <a:t>A larger force will cause an object to accelerate faster.</a:t>
            </a:r>
          </a:p>
          <a:p>
            <a:r>
              <a:rPr lang="en-US" dirty="0" smtClean="0"/>
              <a:t>A heavier object needs more force to get it to move!</a:t>
            </a:r>
          </a:p>
          <a:p>
            <a:r>
              <a:rPr lang="en-US" dirty="0" smtClean="0"/>
              <a:t>Let’s talk about grocery carts!!</a:t>
            </a:r>
          </a:p>
          <a:p>
            <a:pPr lvl="0"/>
            <a:r>
              <a:rPr lang="en-US" u="sng" dirty="0">
                <a:hlinkClick r:id="rId2"/>
              </a:rPr>
              <a:t>http://www.youtube.com/watch?v=UVdqxYyFRKY</a:t>
            </a:r>
            <a:r>
              <a:rPr lang="en-US" dirty="0"/>
              <a:t> 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36867" y="58486"/>
            <a:ext cx="2438611" cy="217036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52955" y="3484850"/>
            <a:ext cx="2919845" cy="2257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9594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Newton’s 3</a:t>
            </a:r>
            <a:r>
              <a:rPr lang="en-US" baseline="30000" dirty="0" smtClean="0"/>
              <a:t>rd</a:t>
            </a:r>
            <a:r>
              <a:rPr lang="en-US" dirty="0" smtClean="0"/>
              <a:t> Law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i="1" dirty="0" smtClean="0"/>
              <a:t>A scientific law stating that every time one object exerts a force on another object, the second object exerts a force that is equal in size and opposite in direction back on the first object.</a:t>
            </a:r>
          </a:p>
          <a:p>
            <a:pPr lvl="0"/>
            <a:r>
              <a:rPr lang="en-US" sz="2400" u="sng" dirty="0">
                <a:hlinkClick r:id="rId2"/>
              </a:rPr>
              <a:t>http://www.youtube.com/watch?v=UVdqxYyFRKY</a:t>
            </a:r>
            <a:r>
              <a:rPr lang="en-US" sz="2400" dirty="0"/>
              <a:t> </a:t>
            </a:r>
          </a:p>
          <a:p>
            <a:endParaRPr lang="en-US" sz="2400" i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74521" y="58486"/>
            <a:ext cx="2438611" cy="21703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1515227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432A30"/>
      </a:dk2>
      <a:lt2>
        <a:srgbClr val="F2F2F0"/>
      </a:lt2>
      <a:accent1>
        <a:srgbClr val="836C9F"/>
      </a:accent1>
      <a:accent2>
        <a:srgbClr val="BDAB56"/>
      </a:accent2>
      <a:accent3>
        <a:srgbClr val="B0565D"/>
      </a:accent3>
      <a:accent4>
        <a:srgbClr val="55B1BC"/>
      </a:accent4>
      <a:accent5>
        <a:srgbClr val="4D925F"/>
      </a:accent5>
      <a:accent6>
        <a:srgbClr val="E08C4A"/>
      </a:accent6>
      <a:hlink>
        <a:srgbClr val="55B1BC"/>
      </a:hlink>
      <a:folHlink>
        <a:srgbClr val="836C9F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9270AA94-2367-4B1E-B579-26147B222BD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772</TotalTime>
  <Words>269</Words>
  <Application>Microsoft Office PowerPoint</Application>
  <PresentationFormat>Widescreen</PresentationFormat>
  <Paragraphs>25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Franklin Gothic Book</vt:lpstr>
      <vt:lpstr>Crop</vt:lpstr>
      <vt:lpstr>Newton’s laws</vt:lpstr>
      <vt:lpstr>PowerPoint Presentation</vt:lpstr>
      <vt:lpstr>Newton’s 1st Law of Motion</vt:lpstr>
      <vt:lpstr>Newton’s 2nd Law</vt:lpstr>
      <vt:lpstr>Newton’s 3rd Law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Newton’s laws</dc:title>
  <dc:creator>Mettler, Laura E.</dc:creator>
  <cp:lastModifiedBy>Mettler, Laura E.</cp:lastModifiedBy>
  <cp:revision>3</cp:revision>
  <dcterms:created xsi:type="dcterms:W3CDTF">2015-11-03T10:36:55Z</dcterms:created>
  <dcterms:modified xsi:type="dcterms:W3CDTF">2015-11-03T23:28:59Z</dcterms:modified>
</cp:coreProperties>
</file>