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2874EB-BBB3-4899-8795-4BCEC14446E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EB234F6-B552-4B9B-B54F-F47F7C859D3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1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wedge</a:t>
            </a:r>
            <a:r>
              <a:rPr lang="en-US" sz="2800" dirty="0" smtClean="0"/>
              <a:t> has both a thick end and a thin end</a:t>
            </a:r>
            <a:r>
              <a:rPr lang="en-US" sz="2800" dirty="0" smtClean="0"/>
              <a:t>.  Used to split things in two.</a:t>
            </a:r>
          </a:p>
          <a:p>
            <a:r>
              <a:rPr lang="en-US" sz="2800" dirty="0" smtClean="0"/>
              <a:t>A roof composed of </a:t>
            </a:r>
            <a:r>
              <a:rPr lang="en-US" sz="2800" b="1" dirty="0" smtClean="0"/>
              <a:t>two inclined planes</a:t>
            </a:r>
            <a:r>
              <a:rPr lang="en-US" sz="2800" dirty="0" smtClean="0"/>
              <a:t> forms a </a:t>
            </a:r>
            <a:r>
              <a:rPr lang="en-US" sz="2800" b="1" dirty="0" smtClean="0"/>
              <a:t>wedge.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Examples:  axe, door stop, knives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</a:t>
            </a:r>
            <a:endParaRPr lang="en-US" dirty="0"/>
          </a:p>
        </p:txBody>
      </p:sp>
      <p:pic>
        <p:nvPicPr>
          <p:cNvPr id="8194" name="Picture 2" descr="http://www.learnersdictionary.com/media/ld/images/legacy_print_images/wedge_r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2712"/>
            <a:ext cx="2628900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lowes.com/product/converted/010254/010254209210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screw</a:t>
            </a:r>
            <a:r>
              <a:rPr lang="en-US" sz="2800" dirty="0" smtClean="0"/>
              <a:t> is an inclined plane wrapped around a cylinder or cone to form a spiral.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Examples:  spiral staircase, </a:t>
            </a:r>
            <a:r>
              <a:rPr lang="en-US" sz="2800" dirty="0" smtClean="0"/>
              <a:t>screws, jar lids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Purpose:  can be used to attach two objects together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</a:t>
            </a:r>
            <a:endParaRPr lang="en-US" dirty="0"/>
          </a:p>
        </p:txBody>
      </p:sp>
      <p:pic>
        <p:nvPicPr>
          <p:cNvPr id="9218" name="Picture 2" descr="http://blog.silive.com/weather/2009/05/large_screw-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3657600"/>
            <a:ext cx="3019425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kestairs.com/wp-content/uploads/2014/03/enduro_ful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05530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2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Simple machines make it easier to do work.</a:t>
            </a:r>
          </a:p>
          <a:p>
            <a:r>
              <a:rPr lang="en-US" sz="2800" dirty="0" smtClean="0"/>
              <a:t>Our teeth act as a wedge when we bite into an apple.</a:t>
            </a:r>
          </a:p>
          <a:p>
            <a:r>
              <a:rPr lang="en-US" sz="2800" dirty="0" smtClean="0"/>
              <a:t>A screw is just an inclined plane wrapped around a cylinder.</a:t>
            </a:r>
          </a:p>
          <a:p>
            <a:r>
              <a:rPr lang="en-US" sz="2800" dirty="0" smtClean="0"/>
              <a:t>What machine would you use to help you lift a piano into a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story apartment?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42" name="Picture 2" descr="https://encrypted-tbn0.gstatic.com/images?q=tbn:ANd9GcTi1t9lo7LMBUVwl7jSAbERmUcZ3fOSoIQc8Sxa8KiGGzgLBlrr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SJzGJAJ1rbUO7sOGO7P82H2ZmGHQ3umc-GS2lFfHD_5fFOw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Work is when a force that is applied to an object MOVES that object.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3434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1"/>
            <a:ext cx="3810000" cy="21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1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machine</a:t>
            </a:r>
            <a:r>
              <a:rPr lang="en-US" sz="2800" dirty="0" smtClean="0"/>
              <a:t> is any device that helps people do work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pic>
        <p:nvPicPr>
          <p:cNvPr id="1026" name="Picture 2" descr="C:\Users\Laura\AppData\Local\Microsoft\Windows\Temporary Internet Files\Content.IE5\F154BDNL\MP9004244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744316" cy="41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ra\AppData\Local\Microsoft\Windows\Temporary Internet Files\Content.IE5\1XFQAWAS\MC900435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7907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ura\AppData\Local\Microsoft\Windows\Temporary Internet Files\Content.IE5\F154BDNL\MC9003839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822399" cy="16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ura\AppData\Local\Microsoft\Windows\Temporary Internet Files\Content.IE5\T6BSUXT3\MP9004393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912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6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Mechanical Advantage:  </a:t>
            </a:r>
            <a:r>
              <a:rPr lang="en-US" sz="3600" dirty="0" smtClean="0"/>
              <a:t>the advantage that a machine gives you which makes work easier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Advantage</a:t>
            </a:r>
            <a:endParaRPr lang="en-US" dirty="0"/>
          </a:p>
        </p:txBody>
      </p:sp>
      <p:pic>
        <p:nvPicPr>
          <p:cNvPr id="2050" name="Picture 2" descr="C:\Users\Laura\AppData\Local\Microsoft\Windows\Temporary Internet Files\Content.IE5\F154BDNL\MC900082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2586"/>
            <a:ext cx="1952244" cy="20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Simple Machines</a:t>
            </a:r>
            <a:r>
              <a:rPr lang="en-US" sz="2800" dirty="0" smtClean="0"/>
              <a:t> are the six machines on which all other mechanical machines are based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pic>
        <p:nvPicPr>
          <p:cNvPr id="3074" name="Picture 2" descr="C:\Users\Laura\AppData\Local\Microsoft\Windows\Temporary Internet Files\Content.IE5\1XFQAWAS\MC9004450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5891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9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b="1" dirty="0" smtClean="0"/>
              <a:t>lever</a:t>
            </a:r>
            <a:r>
              <a:rPr lang="en-US" sz="3200" dirty="0" smtClean="0"/>
              <a:t> is a solid bar that rotates, or turns, around a fixed point.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Fulcrum:  the point on which the lever rests.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Examples</a:t>
            </a:r>
            <a:r>
              <a:rPr lang="en-US" sz="2400" dirty="0" smtClean="0"/>
              <a:t>:  door knob, see saw, crowbar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pic>
        <p:nvPicPr>
          <p:cNvPr id="4100" name="Picture 4" descr="http://www.biologycorner.com/worksheets/videos/video_images/lever_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4876800"/>
            <a:ext cx="4381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iami-locks.com/pictures/lever/kwikset/kwikset_lever_handle_lock_l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1312"/>
            <a:ext cx="3156858" cy="15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2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Wheel and Axle:  </a:t>
            </a:r>
            <a:r>
              <a:rPr lang="en-US" sz="2800" dirty="0" smtClean="0"/>
              <a:t>made of a wheel attached to a shaft.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Examples:  wheels on cars , a water well, round door knobs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Axle</a:t>
            </a:r>
            <a:endParaRPr lang="en-US" dirty="0"/>
          </a:p>
        </p:txBody>
      </p:sp>
      <p:pic>
        <p:nvPicPr>
          <p:cNvPr id="5122" name="Picture 2" descr="http://ocw.uci.edu/cat/media/OC08/11004/OC0811004_L6WheelAndAx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3e308.medialib.glogster.com/media/4f/4f1d90024017188f10362910f06a52f7fa0cddfb3ea9d7775e2a76342679c2e2/xl-doorkn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988911" cy="19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pulley</a:t>
            </a:r>
            <a:r>
              <a:rPr lang="en-US" sz="2800" dirty="0" smtClean="0"/>
              <a:t> is a wheel with a grooved rim and a rope that rides in the groove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Pulleys redirect the force to make work easier.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Examples:  elevator, flagpole, cranes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</a:t>
            </a:r>
            <a:endParaRPr lang="en-US" dirty="0"/>
          </a:p>
        </p:txBody>
      </p:sp>
      <p:pic>
        <p:nvPicPr>
          <p:cNvPr id="6148" name="Picture 4" descr="http://leos-bridge.org/images/pull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2.gstatic.com/images?q=tbn:ANd9GcT845Dcn6PIrZg4N8zyXOuxYzOOl6EkAxNW5x_QGnt6uvXtrD6s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4" y="22860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9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/>
              <a:t>inclined plane</a:t>
            </a:r>
            <a:r>
              <a:rPr lang="en-US" sz="2800" dirty="0"/>
              <a:t> </a:t>
            </a:r>
            <a:r>
              <a:rPr lang="en-US" sz="2800" dirty="0" smtClean="0"/>
              <a:t>is a sloping surface.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Examples:  handicapped ramps, moving truck </a:t>
            </a:r>
            <a:r>
              <a:rPr lang="en-US" sz="2800" dirty="0" smtClean="0"/>
              <a:t>ramps</a:t>
            </a:r>
          </a:p>
          <a:p>
            <a:pPr marL="18288" indent="0">
              <a:buNone/>
            </a:pPr>
            <a:r>
              <a:rPr lang="en-US" sz="2800" dirty="0" smtClean="0"/>
              <a:t>To increase </a:t>
            </a:r>
            <a:r>
              <a:rPr lang="en-US" sz="2800" b="1" dirty="0" smtClean="0"/>
              <a:t>mechanical advantage</a:t>
            </a:r>
            <a:r>
              <a:rPr lang="en-US" sz="2800" dirty="0" smtClean="0"/>
              <a:t>, you increase the length of the ramp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</a:t>
            </a:r>
            <a:endParaRPr lang="en-US" dirty="0"/>
          </a:p>
        </p:txBody>
      </p:sp>
      <p:pic>
        <p:nvPicPr>
          <p:cNvPr id="7172" name="Picture 4" descr="http://3.bp.blogspot.com/-ujamzSjKRqs/UGbVDlEwP5I/AAAAAAAAACo/PELWEs_jwDs/s1600/article-new_ehow_images_a08_87_n1_make-inclined-planes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QEA4SEhMUERUWFhUYFxgPGBoTExIQGBEYGBsUFhYYJSogGBomHBYcJD0hMSs3Oi4uFx8zODMuNygtOisBCgoKBQUFDgUFDisZExkrKysrKysrKysrKysrKysrKysrKysrKysrKysrKysrKysrKysrKysrKysrKysrKysrK//AABEIAJUAyAMBIgACEQEDEQH/xAAcAAEAAgIDAQAAAAAAAAAAAAAABgcCBAMFCAH/xABGEAABAwIBBgkIBgkFAQAAAAABAAIDBBEhBRITMVFSBhUiQWFxkaLhBxQycoGCkrMjMzRUodMWU3SDsbK0wdFCYmST8GP/xAAUAQEAAAAAAAAAAAAAAAAAAAAA/8QAFBEBAAAAAAAAAAAAAAAAAAAAAP/aAAwDAQACEQMRAD8A7DzGL9VF8Df8J5jF+qi+Bv8AhbCIMslRRxVNI8RsaRMwXY1oPKOZrA/3K11VNNGXS07W6zNDz29GVrj+DSrWQEREBERAREQEREBERAREQEREBERAREQEREBERBUyIiDKI2kpzsng+ewf3VrqqqRwE1KSA608ODsRjIG36xe/sVqoCIiAiIgIiICIiAiIgIiICIiAiIgIiICIiAiIgqZERBnTR50tM24aDNDiRe1pWuAtcYktA9vOrWVTx30lPYEnTwWDQXE/TsvgNgub8wBJVsICIiAiIgIiICIiAiIgIiICIiAiIgIiICIiAiIgqZERBnTSFstM4G1p4ewytaf5layqqlDTNTZ983TQ3sSLnSDNxHNnW7FaqAiIgIiICIiAiIgIiICIiAiIgIiICIiAiIgIiIKmREQZ00ZdLTtbrM0Nrmw5MrXHHqaVayqiJ1pKc7J4PnsH91a6AiIgIiICIiAiIgLjMzQ4NLmhx1C4ufYs3OABJNgMSTgANq8hA1+Uq91RA2olmklJY9gILTnXAz9TA0Ec9gOhB6+RYQBwa0PILrDOIwBdbEj2rNAREQEREBERAREQEREFTIiIPmjznwC9rzQi+OF5QL4EHn2qa/ozJ95f2y/mqH0sedLTNJDQZocTja0rXD2ktA9qtVBGv0Zk+8v7ZfzU/RmT7y/tl/NUlRBD8r5Dlhp6mUVDiY4pHgOM1iWsLgDaXVgvldTBrHFhkDrsDS6aoIBdI1tyBICbZ21d9wo+w137PN8py6fKHoe/D/URoOYNyhBzipbhgc0vAtzH6P8AHOK+wcKwCGzRPjPPYG4/dPDZHdbWuHSpIsJoWvGa5ocNjgCOwoNWjyrDNgyRpOHJJzXi+1jrOHYt1dLWcGIHjkh0R/8AmQWj91IHR91V8MrSz19TkujfUPaxhEs9NII2wvBN22lEgbjhyC3G4tgbBNfKLldtNkvKMgc3OETmgXxDpBmAYatf4LR8j2TPNsj0QIsXtMpuLG8jiRf2WVZ8KODRo6GSi0zYZaqUSvkynII31LIW4RNlbnRckvaeU8HlH2b9PRZVyeG+YZQEsTRhBlBoYC0HBjJXXidf/bIOZBeKKP8AAjKdXU0ufXQNppg9zc2M3a5otyxibAm/OcBrUgQEREBERAREQEREBERBUyIiD7F9ZT2xOngsACSfp2cw6Ln2K2FUNRK5gY9jjG5skRDmgEtvI0GwcCNROsLseOaz75N8FP8AlILNRVlx1WffJvgp/wApOOqz75N8FP8AlIJ1wo+w137PN8py6fKHoe/D/URqM1OUqqRj431czmvaWuGbTi7XCxFxFcYFamUa6qMfJqJnOLo7AMgJLtK2wAEWJugtxFV9B5QamEhlRGyUjaDTzYYYtIsTfoCk+TuHtHLYPe6mdsqW5rfZILxnqzr9CDvMt1RhpqqVuuOKR49ZsZI/goB5AcnNZks1GuWole6RzsXOzHljQTrI9I9bztVh1MTKiGRlw5kjHMJYb8lzSDYjoKrLyLZTNL51kaqtHPTyPdGDgJYnG5LD/qx5XU8bCgm/CrgbR5TDBVxaQsBzHNc5jmZ2uxacdWo31Kv6vyPz0xc7JeUJYNf0cxOYSdQLmfxLSrfXxzgASTYDEk4ADagpbgTLlA5RqMn1joo5o49IHwXic/lN1ugLWOFjflMPSrB87r6f6xmnbvBokx2EwgP7IioeyrYeFlPKxwdHUUQLC3U8FpIPYFbKCPUvCyJxIex7Lc7Bph7Ws+kZ7zGruaWujl+rkY/1CDbrtqSqoYpRaSNknrtDrdq6eq4KROsWPey3M86YDqc/6RnuvagkCKL+aV9P9W/Tt3S4POvm0pDu2UrKPhSWHNnhcz1btI9yTNLvcL0EmRdbFl6mcLiZg6H8hw62usR2LljytA4homjJJsAHC5OwIN1ERAREQVMiIg164cloxsZIgbYXBkbh1Xstha9d6AsLkvjtqGOlabm/NgthAREQFi9lxrIxBBaS1wcDcEOGIIIWSIOKqiMrS2SSeRp5pJpHD8Stzg5wLjqYpy2WWIslzG3OlbmaJhsc+7tbj/qXAsNELkgubc3OY97LmwFyGuAvYDHoQck/A/KFGc6nJeN6ik0T9t3RPIa4dF3dSinC+OaqdG+Y6GsjsI53NdTTmxvZ4aAH2vgQ0Wv0qYZNu2opSHSfXRjGWQixdYgguIIVl1dPFK0slYyRp1tkAc0jpBQUXk7yhZcp82KRkFUNQklzWHozngtA6yLnau+4ny3ltuZWTwUNIfTZRubI+Zuy7HOuLbXAauSVMK/yfUklzCX052ROzo9fMx9w33bKMVfAatpnZ9O4SdNM8003wkhrh1v9iDV4bcFa+DKGSZslU+mFLT6MGZzc3AuaA8uc25zXbVMeAUmVnGqOVWxR/VaFsOYQPTz75pJ3NZ5utReDhpX0hDKkZ/NarZoHk7M9oDThsaVJsneUOmeQJmyUx2vGfGffZfNHS4NQTBFr0VbHM3OikZI3bG4OH4LYQFi9gcLEAjYcQskQRCjydFJVuic3kNE5a1pLWtOnZqDSP/Erh4QZPjp6nJ4ibmh7+UM5xDi2eC17k6rntXYZK+3y+rP8+NcPDD7Vkz13fPp0ErREQEREFTIq20bd1vYE0Td1vYEFg13oA7HxHXslatjs7VW2ibut+EJom7rewILJ7EVbaJu63sCaJu63sCCyUVbaNu634Qmjbut7AgslLKt9G3db2BNG3db2BBY74w4WIDhscARh0FcfmrP1cfwN/wAKvNG3db2BMwbrewIL+4CANpXAWAEslgLADEagFIs4LzC3DVh1YL7nHag9MzxMe0teGvadYeA4EdIKjOUOAVHJcxtNMf8AjmzP+o3YPYAqMzjtTOO1BZdfwBqoXZ9NIyXpje6mqBsAcDZ3xNWEXCnKNFZs4c4bKxmadgAmZZp/HrVb5x2r5JygWu5Q2OxB9hQXVk/yjwOwnjkgO8Bpou1nKHtaB0qV0OUoZ250MrJRtjcHfwXmfRN3W/CF9jja0kta1pOstABPWRrQX5kr7dL6s/z41w8L/tWTPXd8+nVFhDja+NtV8bdWzUOxB6ezgmcF5izjtTOO1B6dui8vzPOY/E+i7+Uog0eNBud7wTjQbne8ERA40G53vBONBud7wREDjQbne8E40G53vBEQONBud7wTjQbne8ERA40G53vBONBud7wREDjQbne8E40G53vBEQONBud7wTjQbne8ERA40G53vBONBud7wREDjQbne8E40G53vBEQONBud7wTjQbne8ERA40G53vBONBud7wREDjQbne8E40G53vBEQYy5TBa4ZmsEel0Ho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teachengineering.org/collection/cub_/lessons/cub_images/cub_simp_machines_lesson02_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79305"/>
            <a:ext cx="2206625" cy="18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48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323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Palatino Linotype</vt:lpstr>
      <vt:lpstr>Wingdings</vt:lpstr>
      <vt:lpstr>Elemental</vt:lpstr>
      <vt:lpstr>Simple Machines</vt:lpstr>
      <vt:lpstr>Work</vt:lpstr>
      <vt:lpstr>Machines</vt:lpstr>
      <vt:lpstr>Mechanical Advantage</vt:lpstr>
      <vt:lpstr>Simple Machines</vt:lpstr>
      <vt:lpstr>Levers</vt:lpstr>
      <vt:lpstr>Wheel and Axle</vt:lpstr>
      <vt:lpstr>Pulley</vt:lpstr>
      <vt:lpstr>Inclined Plane</vt:lpstr>
      <vt:lpstr>Wedge</vt:lpstr>
      <vt:lpstr>Screw</vt:lpstr>
      <vt:lpstr>Summary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Laura</dc:creator>
  <cp:lastModifiedBy>Mettler, Laura E.</cp:lastModifiedBy>
  <cp:revision>10</cp:revision>
  <dcterms:created xsi:type="dcterms:W3CDTF">2014-10-12T09:23:26Z</dcterms:created>
  <dcterms:modified xsi:type="dcterms:W3CDTF">2016-01-09T10:57:05Z</dcterms:modified>
</cp:coreProperties>
</file>