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8" r:id="rId3"/>
    <p:sldId id="260" r:id="rId4"/>
    <p:sldId id="270" r:id="rId5"/>
    <p:sldId id="271" r:id="rId6"/>
    <p:sldId id="262" r:id="rId7"/>
    <p:sldId id="272" r:id="rId8"/>
    <p:sldId id="27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10/31/2015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10/31/2015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10/31/2015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Speed, Velocity, and Acceleration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Mettler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Acceleration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Acceleration is the rate at which velocity changes with time.</a:t>
            </a:r>
          </a:p>
          <a:p>
            <a:r>
              <a:rPr lang="en-US" dirty="0" smtClean="0"/>
              <a:t>It is a measure of how quickly the velocity is changing; if velocity does not change, there is no acceleration.</a:t>
            </a:r>
          </a:p>
          <a:p>
            <a:r>
              <a:rPr lang="en-US" dirty="0" smtClean="0"/>
              <a:t>When the acceleration is in the same direction as the object is moving, the speed of the object increases (the car speeds up)</a:t>
            </a:r>
          </a:p>
          <a:p>
            <a:r>
              <a:rPr lang="en-US" dirty="0" smtClean="0"/>
              <a:t>When the acceleration is opposite to the motion, the speed of the object decreases (the car slows down).  This is also called deceleration.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146" y="5133108"/>
            <a:ext cx="4935682" cy="17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Position can change at different rates: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Speed is a measure of how fast something moves or the distance it moves, in a given amount of time</a:t>
            </a:r>
          </a:p>
          <a:p>
            <a:r>
              <a:rPr lang="en-US" sz="2800" dirty="0" smtClean="0"/>
              <a:t>The greater the speed an object has, the faster it changes position!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007" y="3743325"/>
            <a:ext cx="58483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Calculating Speed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calculate speed, you need to know both distance and time!</a:t>
            </a:r>
          </a:p>
          <a:p>
            <a:r>
              <a:rPr lang="en-US" sz="2800" dirty="0" smtClean="0"/>
              <a:t>d= distance; S= speed; t= time</a:t>
            </a:r>
          </a:p>
          <a:p>
            <a:r>
              <a:rPr lang="en-US" sz="2800" dirty="0" smtClean="0"/>
              <a:t>Speed can be calculated by dividing the distance an object travels by the time it takes to cover the distance</a:t>
            </a:r>
          </a:p>
          <a:p>
            <a:r>
              <a:rPr lang="en-US" sz="2800" dirty="0" smtClean="0"/>
              <a:t>The formula is:</a:t>
            </a:r>
          </a:p>
          <a:p>
            <a:pPr lvl="3"/>
            <a:r>
              <a:rPr lang="en-US" sz="2200" dirty="0" smtClean="0"/>
              <a:t>Speed = distance/time   OR  S = d/t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575896"/>
            <a:ext cx="37338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3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Speed Units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standard unit for speed is m/s or meters per second</a:t>
            </a:r>
          </a:p>
          <a:p>
            <a:r>
              <a:rPr lang="en-US" sz="2800" dirty="0" smtClean="0"/>
              <a:t>The most common speed unit we all know is miles per hour or mph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02" y="3708255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1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Let’s try a few examples: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Carlos, </a:t>
            </a:r>
            <a:r>
              <a:rPr lang="en-US" dirty="0" err="1" smtClean="0"/>
              <a:t>Lakeshia</a:t>
            </a:r>
            <a:r>
              <a:rPr lang="en-US" dirty="0" smtClean="0"/>
              <a:t>, and Mark are running in different races at JMMS.  Calculate the speed of each runner.  Remember, your units will be m/s for each!!</a:t>
            </a:r>
          </a:p>
          <a:p>
            <a:r>
              <a:rPr lang="en-US" dirty="0" smtClean="0"/>
              <a:t>Who is the fastest runner?</a:t>
            </a:r>
          </a:p>
          <a:p>
            <a:r>
              <a:rPr lang="en-US" dirty="0" smtClean="0"/>
              <a:t>Who is the slowest runner?</a:t>
            </a:r>
            <a:endParaRPr lang="en-US" dirty="0"/>
          </a:p>
        </p:txBody>
      </p:sp>
      <p:graphicFrame>
        <p:nvGraphicFramePr>
          <p:cNvPr id="12" name="Content Placeholder 11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4254580"/>
              </p:ext>
            </p:extLst>
          </p:nvPr>
        </p:nvGraphicFramePr>
        <p:xfrm>
          <a:off x="6415088" y="2193925"/>
          <a:ext cx="4494213" cy="18962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8071"/>
                <a:gridCol w="1498071"/>
                <a:gridCol w="1498071"/>
              </a:tblGrid>
              <a:tr h="474056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dirty="0"/>
                    </a:p>
                  </a:txBody>
                  <a:tcPr anchor="ctr"/>
                </a:tc>
              </a:tr>
              <a:tr h="474056">
                <a:tc>
                  <a:txBody>
                    <a:bodyPr/>
                    <a:lstStyle/>
                    <a:p>
                      <a:r>
                        <a:rPr lang="en-US" dirty="0" smtClean="0"/>
                        <a:t>Carlos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m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s</a:t>
                      </a:r>
                      <a:endParaRPr dirty="0"/>
                    </a:p>
                  </a:txBody>
                  <a:tcPr anchor="ctr"/>
                </a:tc>
              </a:tr>
              <a:tr h="4740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Lakeshia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 m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s</a:t>
                      </a:r>
                      <a:endParaRPr dirty="0"/>
                    </a:p>
                  </a:txBody>
                  <a:tcPr anchor="ctr"/>
                </a:tc>
              </a:tr>
              <a:tr h="474056">
                <a:tc>
                  <a:txBody>
                    <a:bodyPr/>
                    <a:lstStyle/>
                    <a:p>
                      <a:r>
                        <a:rPr lang="en-US" dirty="0" smtClean="0"/>
                        <a:t>Mark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m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s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Finding distance and time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know any two of three variables (speed, distance or time), you can find the third-  simple algebra!!</a:t>
            </a:r>
          </a:p>
          <a:p>
            <a:r>
              <a:rPr lang="en-US" dirty="0" smtClean="0"/>
              <a:t>Speed = distance/time</a:t>
            </a:r>
          </a:p>
          <a:p>
            <a:r>
              <a:rPr lang="en-US" dirty="0" smtClean="0"/>
              <a:t>Time = speed/distance</a:t>
            </a:r>
          </a:p>
          <a:p>
            <a:r>
              <a:rPr lang="en-US" dirty="0" smtClean="0"/>
              <a:t>Distance = time X speed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4" y="2618509"/>
            <a:ext cx="4351193" cy="35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6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Finding Distance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408958"/>
            <a:ext cx="9628632" cy="39862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Maria travels to Raleigh in 2 hours.  Her average speed was 60 mph.  What is the distance to Raleigh?</a:t>
            </a:r>
          </a:p>
          <a:p>
            <a:pPr marL="457200" lvl="1" indent="0">
              <a:buNone/>
            </a:pPr>
            <a:r>
              <a:rPr lang="en-US" sz="2800" dirty="0" smtClean="0"/>
              <a:t>D=</a:t>
            </a:r>
            <a:r>
              <a:rPr lang="en-US" sz="2800" dirty="0" err="1" smtClean="0"/>
              <a:t>ts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D= 2 hours X 60 mph</a:t>
            </a:r>
          </a:p>
          <a:p>
            <a:pPr marL="457200" lvl="1" indent="0">
              <a:buNone/>
            </a:pPr>
            <a:r>
              <a:rPr lang="en-US" sz="2800" dirty="0" smtClean="0"/>
              <a:t>D= ?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*** Remember to ALWAYS include units!! ***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148" y="2763982"/>
            <a:ext cx="4352921" cy="27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9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Finding time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Kailee runs 10 miles at an average speed of 5 mph.  How long was her run?</a:t>
            </a:r>
          </a:p>
          <a:p>
            <a:pPr lvl="1"/>
            <a:r>
              <a:rPr lang="en-US" sz="2800" dirty="0" smtClean="0"/>
              <a:t>T= d/s</a:t>
            </a:r>
          </a:p>
          <a:p>
            <a:pPr lvl="1"/>
            <a:r>
              <a:rPr lang="en-US" sz="2800" dirty="0" smtClean="0"/>
              <a:t>T= 10 miles/5 mph</a:t>
            </a:r>
          </a:p>
          <a:p>
            <a:pPr lvl="1"/>
            <a:r>
              <a:rPr lang="en-US" sz="2800" dirty="0" smtClean="0"/>
              <a:t>T= 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749" y="2622686"/>
            <a:ext cx="4352921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Velocity 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Velocity is a speed in a specific direction.</a:t>
            </a:r>
          </a:p>
          <a:p>
            <a:r>
              <a:rPr lang="en-US" sz="2400" dirty="0" smtClean="0"/>
              <a:t>If you say you are walking east at a speed of three meters per second, you are describing your velocity.</a:t>
            </a:r>
          </a:p>
          <a:p>
            <a:r>
              <a:rPr lang="en-US" sz="2400" dirty="0" smtClean="0"/>
              <a:t>A person walking north with a speed of three meters per second would have the same speed as you do, but not the same velocity.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055" y="4623955"/>
            <a:ext cx="4769427" cy="16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459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Wingdings</vt:lpstr>
      <vt:lpstr>Education 16x9</vt:lpstr>
      <vt:lpstr>Speed, Velocity, and Acceleration</vt:lpstr>
      <vt:lpstr>Position can change at different rates:</vt:lpstr>
      <vt:lpstr>Calculating Speed</vt:lpstr>
      <vt:lpstr>Speed Units</vt:lpstr>
      <vt:lpstr>Let’s try a few examples:</vt:lpstr>
      <vt:lpstr>Finding distance and time</vt:lpstr>
      <vt:lpstr>Finding Distance</vt:lpstr>
      <vt:lpstr>Finding time</vt:lpstr>
      <vt:lpstr>Velocity </vt:lpstr>
      <vt:lpstr>Acceleration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2015-10-31T10:05:13Z</dcterms:created>
  <dcterms:modified xsi:type="dcterms:W3CDTF">2015-10-31T11:12:38Z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