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58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74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causes tornadoes and thunderstorms?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</a:t>
            </a:r>
            <a:r>
              <a:rPr lang="en-US" dirty="0" err="1" smtClean="0"/>
              <a:t>Mettler</a:t>
            </a:r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2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hurricane?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tropical </a:t>
            </a:r>
            <a:r>
              <a:rPr lang="en-US" dirty="0" err="1" smtClean="0"/>
              <a:t>LOW-pressure</a:t>
            </a:r>
            <a:r>
              <a:rPr lang="en-US" dirty="0" smtClean="0"/>
              <a:t> system that starts near the equator and has winds blowing at speeds of 74 mph or more.</a:t>
            </a:r>
          </a:p>
          <a:p>
            <a:r>
              <a:rPr lang="en-US" dirty="0" smtClean="0"/>
              <a:t>They form over WARM ocean water.</a:t>
            </a:r>
          </a:p>
          <a:p>
            <a:r>
              <a:rPr lang="en-US" dirty="0" smtClean="0"/>
              <a:t>Most often occur between August and October in the Eastern US.</a:t>
            </a:r>
          </a:p>
          <a:p>
            <a:r>
              <a:rPr lang="en-US" dirty="0" smtClean="0"/>
              <a:t>Hurricanes need water and warm air to grow bigger.  As soon as it moves over land or cool water, it loses its source of energy and dies out.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6" y="4257676"/>
            <a:ext cx="4010024" cy="250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4249340"/>
            <a:ext cx="3248025" cy="243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203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eye of the storm?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eye is the small center of a hurricane where it is clear and calm because the air is moving downward.</a:t>
            </a:r>
          </a:p>
          <a:p>
            <a:r>
              <a:rPr lang="en-US" dirty="0" smtClean="0"/>
              <a:t>The eye wall is just outside the eye and the air swirls upward very quickly, forming a wall of very stormy weather.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3609974"/>
            <a:ext cx="40100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4" y="3714750"/>
            <a:ext cx="31146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93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 due to hurricanes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Hurricane winds can lift cars, uproot trees, and tear roofs off buildings.</a:t>
            </a:r>
          </a:p>
          <a:p>
            <a:r>
              <a:rPr lang="en-US" dirty="0" smtClean="0"/>
              <a:t>Heavy rains can overflow rivers and lakes, creating flooding.</a:t>
            </a:r>
          </a:p>
          <a:p>
            <a:r>
              <a:rPr lang="en-US" dirty="0" smtClean="0"/>
              <a:t>Can create a </a:t>
            </a:r>
            <a:r>
              <a:rPr lang="en-US" b="1" dirty="0" smtClean="0"/>
              <a:t>storm surge:</a:t>
            </a:r>
            <a:r>
              <a:rPr lang="en-US" dirty="0" smtClean="0"/>
              <a:t>  a huge mass of ocean water that is pushed onto land, flooding the coastal area.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790950"/>
            <a:ext cx="74676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28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476375"/>
            <a:ext cx="705802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193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tornadoes form?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tornado is a violently rotating column of air stretching from a cloud to the ground.</a:t>
            </a:r>
          </a:p>
          <a:p>
            <a:r>
              <a:rPr lang="en-US" dirty="0" smtClean="0"/>
              <a:t>Tornadoes are associated with large thunderstorms that often grow to over 40,000 feet.</a:t>
            </a:r>
          </a:p>
          <a:p>
            <a:r>
              <a:rPr lang="en-US" dirty="0" smtClean="0"/>
              <a:t>A column of warm humid air will begin to rise very quickly.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42" y="3932711"/>
            <a:ext cx="5809797" cy="327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3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 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1081" y="2160588"/>
            <a:ext cx="6589876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91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Tornado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lphaUcPeriod"/>
            </a:pPr>
            <a:r>
              <a:rPr lang="en-US" dirty="0" smtClean="0"/>
              <a:t>Winds at different altitudes blow at different speeds.</a:t>
            </a:r>
          </a:p>
          <a:p>
            <a:pPr>
              <a:buAutoNum type="alphaUcPeriod"/>
            </a:pPr>
            <a:r>
              <a:rPr lang="en-US" dirty="0" smtClean="0"/>
              <a:t>If the rotating air gets caught in the flow of air moving up into the storm, the spin tightens and speeds up creating a funnel cloud.  Think about how a figure skater spins faster when she pulls her arms in close to her body.</a:t>
            </a:r>
          </a:p>
          <a:p>
            <a:pPr>
              <a:buAutoNum type="alphaUcPeriod"/>
            </a:pPr>
            <a:r>
              <a:rPr lang="en-US" dirty="0" smtClean="0"/>
              <a:t>The rain and hail in the thunderstorm cause the funnel to bend downward.  If it touches the ground, it is a tornado.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057" y="4255861"/>
            <a:ext cx="3810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99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tornadoes form?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tornadoes form in an area called tornado alley.</a:t>
            </a:r>
          </a:p>
          <a:p>
            <a:r>
              <a:rPr lang="en-US" dirty="0" smtClean="0"/>
              <a:t>Cold, dry air from Canada collides with the warm, moist air from the Gulf of Mexico, causing severe thunderstorms and tornadoes..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1" y="3178628"/>
            <a:ext cx="7158180" cy="399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089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</TotalTime>
  <Words>368</Words>
  <Application>Microsoft Office PowerPoint</Application>
  <PresentationFormat>Custom</PresentationFormat>
  <Paragraphs>27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Facet</vt:lpstr>
      <vt:lpstr>What causes tornadoes and thunderstorms?</vt:lpstr>
      <vt:lpstr>What is a hurricane?</vt:lpstr>
      <vt:lpstr>What is the eye of the storm?</vt:lpstr>
      <vt:lpstr>Damage due to hurricanes</vt:lpstr>
      <vt:lpstr>Damage</vt:lpstr>
      <vt:lpstr>How do tornadoes form?</vt:lpstr>
      <vt:lpstr>Tornado Formation</vt:lpstr>
      <vt:lpstr>Tornado Formation</vt:lpstr>
      <vt:lpstr>Where do tornadoes form?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causes tornadoes and thunderstorms?</dc:title>
  <dc:creator>Mettler, Laura E.</dc:creator>
  <cp:lastModifiedBy>Laura</cp:lastModifiedBy>
  <cp:revision>10</cp:revision>
  <dcterms:created xsi:type="dcterms:W3CDTF">2014-11-19T19:11:02Z</dcterms:created>
  <dcterms:modified xsi:type="dcterms:W3CDTF">2014-11-29T11:26:30Z</dcterms:modified>
</cp:coreProperties>
</file>